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82" r:id="rId4"/>
    <p:sldId id="1408" r:id="rId5"/>
    <p:sldId id="1402" r:id="rId6"/>
    <p:sldId id="1392" r:id="rId7"/>
    <p:sldId id="1393" r:id="rId8"/>
    <p:sldId id="1401" r:id="rId9"/>
    <p:sldId id="371" r:id="rId10"/>
    <p:sldId id="293" r:id="rId11"/>
    <p:sldId id="1407" r:id="rId12"/>
    <p:sldId id="1406" r:id="rId13"/>
    <p:sldId id="1405" r:id="rId14"/>
    <p:sldId id="1403" r:id="rId15"/>
    <p:sldId id="497" r:id="rId16"/>
    <p:sldId id="1397" r:id="rId17"/>
    <p:sldId id="396" r:id="rId18"/>
    <p:sldId id="397" r:id="rId19"/>
    <p:sldId id="1395" r:id="rId20"/>
    <p:sldId id="1398" r:id="rId21"/>
    <p:sldId id="1399" r:id="rId22"/>
    <p:sldId id="1400" r:id="rId23"/>
    <p:sldId id="1396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A7C"/>
    <a:srgbClr val="91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52AC5-D79E-4B77-90D7-12A2EAB6631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482517-A155-41F7-B481-E1EF31A143D3}">
      <dgm:prSet phldrT="[Texto]" custT="1"/>
      <dgm:spPr/>
      <dgm:t>
        <a:bodyPr/>
        <a:lstStyle/>
        <a:p>
          <a:r>
            <a:rPr lang="en-US" sz="1800" b="1" dirty="0" err="1"/>
            <a:t>Deferimento</a:t>
          </a:r>
          <a:endParaRPr lang="pt-BR" sz="1800" b="1" dirty="0"/>
        </a:p>
      </dgm:t>
    </dgm:pt>
    <dgm:pt modelId="{5F25E58F-980D-434E-B06B-257E286984A7}" type="parTrans" cxnId="{A0C309C8-D384-4C7B-8D7C-7C740DAB8DFD}">
      <dgm:prSet custT="1"/>
      <dgm:spPr/>
      <dgm:t>
        <a:bodyPr/>
        <a:lstStyle/>
        <a:p>
          <a:endParaRPr lang="pt-BR" sz="1000" b="1"/>
        </a:p>
      </dgm:t>
    </dgm:pt>
    <dgm:pt modelId="{8C11148C-8DFB-419D-BE17-4A964E1AC5C1}" type="sibTrans" cxnId="{A0C309C8-D384-4C7B-8D7C-7C740DAB8DFD}">
      <dgm:prSet/>
      <dgm:spPr/>
      <dgm:t>
        <a:bodyPr/>
        <a:lstStyle/>
        <a:p>
          <a:endParaRPr lang="pt-BR" sz="3600" b="1"/>
        </a:p>
      </dgm:t>
    </dgm:pt>
    <dgm:pt modelId="{FB5CE40E-0FA7-4884-A455-20A45A52B487}">
      <dgm:prSet phldrT="[Texto]" custT="1"/>
      <dgm:spPr/>
      <dgm:t>
        <a:bodyPr/>
        <a:lstStyle/>
        <a:p>
          <a:r>
            <a:rPr lang="en-US" sz="2000" b="1" dirty="0"/>
            <a:t>1a </a:t>
          </a:r>
          <a:r>
            <a:rPr lang="en-US" sz="2000" b="1" dirty="0" err="1"/>
            <a:t>relação</a:t>
          </a:r>
          <a:endParaRPr lang="pt-BR" sz="2000" b="1" dirty="0"/>
        </a:p>
      </dgm:t>
    </dgm:pt>
    <dgm:pt modelId="{DDC4E10D-2F10-4621-AA70-11C8A4CE5162}" type="parTrans" cxnId="{E33514AF-B3FD-4446-94D1-8BFE0160DAF1}">
      <dgm:prSet custT="1"/>
      <dgm:spPr/>
      <dgm:t>
        <a:bodyPr/>
        <a:lstStyle/>
        <a:p>
          <a:endParaRPr lang="pt-BR" sz="1000" b="1"/>
        </a:p>
      </dgm:t>
    </dgm:pt>
    <dgm:pt modelId="{F5CEECA2-DFC8-4044-A350-05D55FA868A6}" type="sibTrans" cxnId="{E33514AF-B3FD-4446-94D1-8BFE0160DAF1}">
      <dgm:prSet/>
      <dgm:spPr/>
      <dgm:t>
        <a:bodyPr/>
        <a:lstStyle/>
        <a:p>
          <a:endParaRPr lang="pt-BR" sz="3600" b="1"/>
        </a:p>
      </dgm:t>
    </dgm:pt>
    <dgm:pt modelId="{6AA0E44A-0CD0-4AD6-AB5A-7824819A1093}">
      <dgm:prSet phldrT="[Texto]" custT="1"/>
      <dgm:spPr>
        <a:solidFill>
          <a:srgbClr val="C00000"/>
        </a:solidFill>
      </dgm:spPr>
      <dgm:t>
        <a:bodyPr/>
        <a:lstStyle/>
        <a:p>
          <a:r>
            <a:rPr lang="en-US" sz="1400" b="1" dirty="0" err="1"/>
            <a:t>Divergência</a:t>
          </a:r>
          <a:r>
            <a:rPr lang="en-US" sz="1400" b="1" dirty="0"/>
            <a:t> ou </a:t>
          </a:r>
          <a:r>
            <a:rPr lang="en-US" sz="1400" b="1" dirty="0" err="1"/>
            <a:t>habilitação</a:t>
          </a:r>
          <a:endParaRPr lang="pt-BR" sz="1400" b="1" dirty="0"/>
        </a:p>
      </dgm:t>
    </dgm:pt>
    <dgm:pt modelId="{3B3F21CD-07E6-4967-8C98-F228026E7BFA}" type="parTrans" cxnId="{FF4BFF6F-C448-4E7D-BC82-A710BCDE7C21}">
      <dgm:prSet custT="1"/>
      <dgm:spPr/>
      <dgm:t>
        <a:bodyPr/>
        <a:lstStyle/>
        <a:p>
          <a:endParaRPr lang="pt-BR" sz="1000" b="1"/>
        </a:p>
      </dgm:t>
    </dgm:pt>
    <dgm:pt modelId="{7F789D27-FD25-48C1-8405-B5E65B526EF0}" type="sibTrans" cxnId="{FF4BFF6F-C448-4E7D-BC82-A710BCDE7C21}">
      <dgm:prSet/>
      <dgm:spPr/>
      <dgm:t>
        <a:bodyPr/>
        <a:lstStyle/>
        <a:p>
          <a:endParaRPr lang="pt-BR" sz="3600" b="1"/>
        </a:p>
      </dgm:t>
    </dgm:pt>
    <dgm:pt modelId="{A8B6B26F-4F53-4B57-BBD8-82632809DA1A}">
      <dgm:prSet phldrT="[Texto]" custT="1"/>
      <dgm:spPr/>
      <dgm:t>
        <a:bodyPr/>
        <a:lstStyle/>
        <a:p>
          <a:r>
            <a:rPr lang="en-US" sz="3200" b="1" dirty="0"/>
            <a:t>PRJ</a:t>
          </a:r>
          <a:endParaRPr lang="pt-BR" sz="3200" b="1" dirty="0"/>
        </a:p>
      </dgm:t>
    </dgm:pt>
    <dgm:pt modelId="{BD8CCE01-13FF-4F44-A118-3DDD11F28D5E}" type="parTrans" cxnId="{247DF44A-5D73-4BCD-9059-AA195C8210F1}">
      <dgm:prSet custT="1"/>
      <dgm:spPr/>
      <dgm:t>
        <a:bodyPr/>
        <a:lstStyle/>
        <a:p>
          <a:endParaRPr lang="pt-BR" sz="1000" b="1"/>
        </a:p>
      </dgm:t>
    </dgm:pt>
    <dgm:pt modelId="{D1B95BA0-5470-42F2-93D3-14F881071FE3}" type="sibTrans" cxnId="{247DF44A-5D73-4BCD-9059-AA195C8210F1}">
      <dgm:prSet/>
      <dgm:spPr/>
      <dgm:t>
        <a:bodyPr/>
        <a:lstStyle/>
        <a:p>
          <a:endParaRPr lang="pt-BR" sz="3600" b="1"/>
        </a:p>
      </dgm:t>
    </dgm:pt>
    <dgm:pt modelId="{5DD97E2C-F685-4FC8-A4AC-DEE2093A9E6B}">
      <dgm:prSet phldrT="[Texto]" custT="1"/>
      <dgm:spPr>
        <a:solidFill>
          <a:srgbClr val="C00000"/>
        </a:solidFill>
      </dgm:spPr>
      <dgm:t>
        <a:bodyPr/>
        <a:lstStyle/>
        <a:p>
          <a:r>
            <a:rPr lang="en-US" sz="2000" b="1" dirty="0" err="1"/>
            <a:t>Objeção</a:t>
          </a:r>
          <a:endParaRPr lang="pt-BR" sz="2000" b="1" dirty="0"/>
        </a:p>
      </dgm:t>
    </dgm:pt>
    <dgm:pt modelId="{D2350029-AC25-4290-9518-6390A1FC5FFE}" type="parTrans" cxnId="{4B3DD232-A6BC-455B-A56C-F84B9C18571E}">
      <dgm:prSet custT="1"/>
      <dgm:spPr/>
      <dgm:t>
        <a:bodyPr/>
        <a:lstStyle/>
        <a:p>
          <a:endParaRPr lang="pt-BR" sz="1000" b="1"/>
        </a:p>
      </dgm:t>
    </dgm:pt>
    <dgm:pt modelId="{04B56E13-515F-402E-93CA-667109369EB7}" type="sibTrans" cxnId="{4B3DD232-A6BC-455B-A56C-F84B9C18571E}">
      <dgm:prSet/>
      <dgm:spPr/>
      <dgm:t>
        <a:bodyPr/>
        <a:lstStyle/>
        <a:p>
          <a:endParaRPr lang="pt-BR" sz="3600" b="1"/>
        </a:p>
      </dgm:t>
    </dgm:pt>
    <dgm:pt modelId="{AF5125E2-A9B9-40AA-B902-6B14A297CD2B}">
      <dgm:prSet custT="1"/>
      <dgm:spPr/>
      <dgm:t>
        <a:bodyPr/>
        <a:lstStyle/>
        <a:p>
          <a:r>
            <a:rPr lang="en-US" sz="1800" b="1" dirty="0" err="1"/>
            <a:t>Petição</a:t>
          </a:r>
          <a:r>
            <a:rPr lang="en-US" sz="1800" b="1" dirty="0"/>
            <a:t> </a:t>
          </a:r>
          <a:r>
            <a:rPr lang="en-US" sz="1800" b="1" dirty="0" err="1"/>
            <a:t>inicial</a:t>
          </a:r>
          <a:endParaRPr lang="pt-BR" sz="1800" b="1" dirty="0"/>
        </a:p>
      </dgm:t>
    </dgm:pt>
    <dgm:pt modelId="{FB4B0102-68CA-4468-9C59-032F88A6EF3B}" type="parTrans" cxnId="{85F7AE5F-78A0-491A-91D4-89872673D666}">
      <dgm:prSet/>
      <dgm:spPr/>
      <dgm:t>
        <a:bodyPr/>
        <a:lstStyle/>
        <a:p>
          <a:endParaRPr lang="pt-BR" sz="3600" b="1"/>
        </a:p>
      </dgm:t>
    </dgm:pt>
    <dgm:pt modelId="{DA835174-1DF2-4359-818C-2E8BD014C989}" type="sibTrans" cxnId="{85F7AE5F-78A0-491A-91D4-89872673D666}">
      <dgm:prSet/>
      <dgm:spPr/>
      <dgm:t>
        <a:bodyPr/>
        <a:lstStyle/>
        <a:p>
          <a:endParaRPr lang="pt-BR" sz="3600" b="1"/>
        </a:p>
      </dgm:t>
    </dgm:pt>
    <dgm:pt modelId="{00A57E11-6743-49AD-88BA-FF6269896F81}">
      <dgm:prSet custT="1"/>
      <dgm:spPr/>
      <dgm:t>
        <a:bodyPr/>
        <a:lstStyle/>
        <a:p>
          <a:r>
            <a:rPr lang="en-US" sz="2000" b="1" dirty="0"/>
            <a:t>2a </a:t>
          </a:r>
          <a:r>
            <a:rPr lang="en-US" sz="2000" b="1" dirty="0" err="1"/>
            <a:t>relação</a:t>
          </a:r>
          <a:endParaRPr lang="pt-BR" sz="2000" b="1" dirty="0"/>
        </a:p>
      </dgm:t>
    </dgm:pt>
    <dgm:pt modelId="{F684B27A-5CB9-4F9B-97D9-B1DB60841B37}" type="parTrans" cxnId="{9F23B179-5E04-40A2-B98F-5F20F73606AD}">
      <dgm:prSet custT="1"/>
      <dgm:spPr/>
      <dgm:t>
        <a:bodyPr/>
        <a:lstStyle/>
        <a:p>
          <a:endParaRPr lang="pt-BR" sz="1000" b="1"/>
        </a:p>
      </dgm:t>
    </dgm:pt>
    <dgm:pt modelId="{A226F2C5-02A8-4D7C-BBD3-E18BF9A77386}" type="sibTrans" cxnId="{9F23B179-5E04-40A2-B98F-5F20F73606AD}">
      <dgm:prSet/>
      <dgm:spPr/>
      <dgm:t>
        <a:bodyPr/>
        <a:lstStyle/>
        <a:p>
          <a:endParaRPr lang="pt-BR" sz="3600" b="1"/>
        </a:p>
      </dgm:t>
    </dgm:pt>
    <dgm:pt modelId="{97C1BB4F-CC6D-424F-9370-5D06D3602AAF}">
      <dgm:prSet custT="1"/>
      <dgm:spPr/>
      <dgm:t>
        <a:bodyPr/>
        <a:lstStyle/>
        <a:p>
          <a:r>
            <a:rPr lang="en-US" sz="2800" b="1" dirty="0"/>
            <a:t>AGC</a:t>
          </a:r>
          <a:endParaRPr lang="pt-BR" sz="2800" b="1" dirty="0"/>
        </a:p>
      </dgm:t>
    </dgm:pt>
    <dgm:pt modelId="{281E4128-11E8-42CF-95E7-F5AF2909941D}" type="parTrans" cxnId="{8BE6E021-8D1A-433F-8F72-4D854DD47D37}">
      <dgm:prSet custT="1"/>
      <dgm:spPr/>
      <dgm:t>
        <a:bodyPr/>
        <a:lstStyle/>
        <a:p>
          <a:endParaRPr lang="pt-BR" sz="1000" b="1"/>
        </a:p>
      </dgm:t>
    </dgm:pt>
    <dgm:pt modelId="{4D13D6C3-CE42-4FDB-91C2-B0C95AECFFE7}" type="sibTrans" cxnId="{8BE6E021-8D1A-433F-8F72-4D854DD47D37}">
      <dgm:prSet/>
      <dgm:spPr/>
      <dgm:t>
        <a:bodyPr/>
        <a:lstStyle/>
        <a:p>
          <a:endParaRPr lang="pt-BR" sz="3600" b="1"/>
        </a:p>
      </dgm:t>
    </dgm:pt>
    <dgm:pt modelId="{16C26C7B-CE19-43AE-94EA-2C121D738B70}">
      <dgm:prSet custT="1"/>
      <dgm:spPr>
        <a:solidFill>
          <a:srgbClr val="C00000"/>
        </a:solidFill>
      </dgm:spPr>
      <dgm:t>
        <a:bodyPr/>
        <a:lstStyle/>
        <a:p>
          <a:r>
            <a:rPr lang="en-US" sz="1800" b="1" dirty="0" err="1"/>
            <a:t>Impug</a:t>
          </a:r>
          <a:r>
            <a:rPr lang="en-US" sz="1800" b="1" dirty="0"/>
            <a:t>. judicial</a:t>
          </a:r>
          <a:endParaRPr lang="pt-BR" sz="1800" b="1" dirty="0"/>
        </a:p>
      </dgm:t>
    </dgm:pt>
    <dgm:pt modelId="{22FE4726-C703-4168-B620-3FAEDA5C7DDB}" type="parTrans" cxnId="{CA991CB0-9326-4CCC-BCAC-1393587656E4}">
      <dgm:prSet custT="1"/>
      <dgm:spPr/>
      <dgm:t>
        <a:bodyPr/>
        <a:lstStyle/>
        <a:p>
          <a:endParaRPr lang="pt-BR" sz="1000" b="1"/>
        </a:p>
      </dgm:t>
    </dgm:pt>
    <dgm:pt modelId="{AE7E72BD-6CF8-4E87-AE20-C7FFA93E1FC1}" type="sibTrans" cxnId="{CA991CB0-9326-4CCC-BCAC-1393587656E4}">
      <dgm:prSet/>
      <dgm:spPr/>
      <dgm:t>
        <a:bodyPr/>
        <a:lstStyle/>
        <a:p>
          <a:endParaRPr lang="pt-BR" sz="3600" b="1"/>
        </a:p>
      </dgm:t>
    </dgm:pt>
    <dgm:pt modelId="{CA7B08A9-1D21-4B77-B1E9-B5534EB92604}">
      <dgm:prSet custT="1"/>
      <dgm:spPr/>
      <dgm:t>
        <a:bodyPr/>
        <a:lstStyle/>
        <a:p>
          <a:r>
            <a:rPr lang="en-US" sz="1800" b="1" dirty="0" err="1"/>
            <a:t>Concessão</a:t>
          </a:r>
          <a:endParaRPr lang="pt-BR" sz="1800" b="1" dirty="0"/>
        </a:p>
      </dgm:t>
    </dgm:pt>
    <dgm:pt modelId="{3AED93F6-E6CA-4DC0-8062-D1661EEFA3F9}" type="parTrans" cxnId="{ED6967E9-77EF-4840-AFA4-975300DFCD9E}">
      <dgm:prSet custT="1"/>
      <dgm:spPr/>
      <dgm:t>
        <a:bodyPr/>
        <a:lstStyle/>
        <a:p>
          <a:endParaRPr lang="pt-BR" sz="1000" b="1"/>
        </a:p>
      </dgm:t>
    </dgm:pt>
    <dgm:pt modelId="{6CB32775-7A6C-4EB2-9264-4105E2F6B6E3}" type="sibTrans" cxnId="{ED6967E9-77EF-4840-AFA4-975300DFCD9E}">
      <dgm:prSet/>
      <dgm:spPr/>
      <dgm:t>
        <a:bodyPr/>
        <a:lstStyle/>
        <a:p>
          <a:endParaRPr lang="pt-BR" sz="3600" b="1"/>
        </a:p>
      </dgm:t>
    </dgm:pt>
    <dgm:pt modelId="{54659BE4-FD82-4BE4-B5D9-A4B5476FE6DA}">
      <dgm:prSet custT="1"/>
      <dgm:spPr/>
      <dgm:t>
        <a:bodyPr/>
        <a:lstStyle/>
        <a:p>
          <a:r>
            <a:rPr lang="en-US" sz="3600" b="1" dirty="0"/>
            <a:t>QGC</a:t>
          </a:r>
          <a:endParaRPr lang="pt-BR" sz="3600" b="1" dirty="0"/>
        </a:p>
      </dgm:t>
    </dgm:pt>
    <dgm:pt modelId="{DDE26232-E852-477E-96BC-0A0B21B60D5C}" type="parTrans" cxnId="{38EB0AD8-230F-4274-8470-29CE74FD8F6F}">
      <dgm:prSet custT="1"/>
      <dgm:spPr/>
      <dgm:t>
        <a:bodyPr/>
        <a:lstStyle/>
        <a:p>
          <a:endParaRPr lang="pt-BR" sz="1000" b="1"/>
        </a:p>
      </dgm:t>
    </dgm:pt>
    <dgm:pt modelId="{0735AA29-5699-4171-B071-510076DFBB0E}" type="sibTrans" cxnId="{38EB0AD8-230F-4274-8470-29CE74FD8F6F}">
      <dgm:prSet/>
      <dgm:spPr/>
      <dgm:t>
        <a:bodyPr/>
        <a:lstStyle/>
        <a:p>
          <a:endParaRPr lang="pt-BR" sz="3600" b="1"/>
        </a:p>
      </dgm:t>
    </dgm:pt>
    <dgm:pt modelId="{AEE80784-BF16-4578-8477-D4BFB76C21C2}">
      <dgm:prSet custT="1"/>
      <dgm:spPr/>
      <dgm:t>
        <a:bodyPr/>
        <a:lstStyle/>
        <a:p>
          <a:r>
            <a:rPr lang="en-US" sz="1600" b="1" dirty="0" err="1"/>
            <a:t>Supervisão</a:t>
          </a:r>
          <a:r>
            <a:rPr lang="en-US" sz="1600" b="1" dirty="0"/>
            <a:t> judicial </a:t>
          </a:r>
        </a:p>
        <a:p>
          <a:r>
            <a:rPr lang="en-US" sz="1600" b="1" dirty="0"/>
            <a:t>(2 </a:t>
          </a:r>
          <a:r>
            <a:rPr lang="en-US" sz="1600" b="1" dirty="0" err="1"/>
            <a:t>anos</a:t>
          </a:r>
          <a:r>
            <a:rPr lang="en-US" sz="1600" b="1" dirty="0"/>
            <a:t>)</a:t>
          </a:r>
          <a:endParaRPr lang="pt-BR" sz="1600" b="1" dirty="0"/>
        </a:p>
      </dgm:t>
    </dgm:pt>
    <dgm:pt modelId="{149EA642-7C95-4E9A-93C8-E3ABF92F8575}" type="parTrans" cxnId="{6D9471EE-9C53-4694-9B02-436641345172}">
      <dgm:prSet custT="1"/>
      <dgm:spPr/>
      <dgm:t>
        <a:bodyPr/>
        <a:lstStyle/>
        <a:p>
          <a:endParaRPr lang="pt-BR" sz="1000" b="1"/>
        </a:p>
      </dgm:t>
    </dgm:pt>
    <dgm:pt modelId="{595F4AA7-1798-4D74-B4A8-AA9BD3951227}" type="sibTrans" cxnId="{6D9471EE-9C53-4694-9B02-436641345172}">
      <dgm:prSet/>
      <dgm:spPr/>
      <dgm:t>
        <a:bodyPr/>
        <a:lstStyle/>
        <a:p>
          <a:endParaRPr lang="pt-BR" sz="3600" b="1"/>
        </a:p>
      </dgm:t>
    </dgm:pt>
    <dgm:pt modelId="{4F4078F4-6DF4-4CBE-8D44-D43AAA649DAD}" type="pres">
      <dgm:prSet presAssocID="{BA552AC5-D79E-4B77-90D7-12A2EAB663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3429069-569E-43AB-A9F6-909E937FA752}" type="pres">
      <dgm:prSet presAssocID="{AF5125E2-A9B9-40AA-B902-6B14A297CD2B}" presName="root1" presStyleCnt="0"/>
      <dgm:spPr/>
    </dgm:pt>
    <dgm:pt modelId="{B20EF539-ED80-4036-BF07-CBC191C7968E}" type="pres">
      <dgm:prSet presAssocID="{AF5125E2-A9B9-40AA-B902-6B14A297CD2B}" presName="LevelOneTextNode" presStyleLbl="node0" presStyleIdx="0" presStyleCnt="1" custScaleX="122461" custScaleY="244026">
        <dgm:presLayoutVars>
          <dgm:chPref val="3"/>
        </dgm:presLayoutVars>
      </dgm:prSet>
      <dgm:spPr/>
    </dgm:pt>
    <dgm:pt modelId="{918B561B-847F-46F2-B476-BA435C5A0008}" type="pres">
      <dgm:prSet presAssocID="{AF5125E2-A9B9-40AA-B902-6B14A297CD2B}" presName="level2hierChild" presStyleCnt="0"/>
      <dgm:spPr/>
    </dgm:pt>
    <dgm:pt modelId="{3921A0D6-AE44-47D0-8A9C-9D01A51D6460}" type="pres">
      <dgm:prSet presAssocID="{5F25E58F-980D-434E-B06B-257E286984A7}" presName="conn2-1" presStyleLbl="parChTrans1D2" presStyleIdx="0" presStyleCnt="1"/>
      <dgm:spPr/>
    </dgm:pt>
    <dgm:pt modelId="{E92C2088-CD2E-482D-8CE5-4AEFC196C399}" type="pres">
      <dgm:prSet presAssocID="{5F25E58F-980D-434E-B06B-257E286984A7}" presName="connTx" presStyleLbl="parChTrans1D2" presStyleIdx="0" presStyleCnt="1"/>
      <dgm:spPr/>
    </dgm:pt>
    <dgm:pt modelId="{8A7645FA-5A11-456E-BD8A-48EFEF4958F3}" type="pres">
      <dgm:prSet presAssocID="{D4482517-A155-41F7-B481-E1EF31A143D3}" presName="root2" presStyleCnt="0"/>
      <dgm:spPr/>
    </dgm:pt>
    <dgm:pt modelId="{0D3B80F3-0047-4249-852E-48D944C65A37}" type="pres">
      <dgm:prSet presAssocID="{D4482517-A155-41F7-B481-E1EF31A143D3}" presName="LevelTwoTextNode" presStyleLbl="node2" presStyleIdx="0" presStyleCnt="1" custScaleX="173745" custScaleY="322749">
        <dgm:presLayoutVars>
          <dgm:chPref val="3"/>
        </dgm:presLayoutVars>
      </dgm:prSet>
      <dgm:spPr/>
    </dgm:pt>
    <dgm:pt modelId="{50BB00C7-43AA-4CC4-AB9C-0632F8DB7731}" type="pres">
      <dgm:prSet presAssocID="{D4482517-A155-41F7-B481-E1EF31A143D3}" presName="level3hierChild" presStyleCnt="0"/>
      <dgm:spPr/>
    </dgm:pt>
    <dgm:pt modelId="{88AEAE52-6FFC-4D5D-AA13-3C23CCC2751F}" type="pres">
      <dgm:prSet presAssocID="{DDC4E10D-2F10-4621-AA70-11C8A4CE5162}" presName="conn2-1" presStyleLbl="parChTrans1D3" presStyleIdx="0" presStyleCnt="2"/>
      <dgm:spPr/>
    </dgm:pt>
    <dgm:pt modelId="{55B9F0AE-D0B6-4D79-BD90-BCD1BA19682B}" type="pres">
      <dgm:prSet presAssocID="{DDC4E10D-2F10-4621-AA70-11C8A4CE5162}" presName="connTx" presStyleLbl="parChTrans1D3" presStyleIdx="0" presStyleCnt="2"/>
      <dgm:spPr/>
    </dgm:pt>
    <dgm:pt modelId="{AEAEB243-E0F0-443B-B641-9A2925F598CE}" type="pres">
      <dgm:prSet presAssocID="{FB5CE40E-0FA7-4884-A455-20A45A52B487}" presName="root2" presStyleCnt="0"/>
      <dgm:spPr/>
    </dgm:pt>
    <dgm:pt modelId="{A89B63BE-A4B6-4E79-AD2C-63521826EFE7}" type="pres">
      <dgm:prSet presAssocID="{FB5CE40E-0FA7-4884-A455-20A45A52B487}" presName="LevelTwoTextNode" presStyleLbl="node3" presStyleIdx="0" presStyleCnt="2" custScaleX="126814" custScaleY="332193">
        <dgm:presLayoutVars>
          <dgm:chPref val="3"/>
        </dgm:presLayoutVars>
      </dgm:prSet>
      <dgm:spPr/>
    </dgm:pt>
    <dgm:pt modelId="{68F61C08-A5B0-4BA7-A48B-52B9B0EC90ED}" type="pres">
      <dgm:prSet presAssocID="{FB5CE40E-0FA7-4884-A455-20A45A52B487}" presName="level3hierChild" presStyleCnt="0"/>
      <dgm:spPr/>
    </dgm:pt>
    <dgm:pt modelId="{8358FF21-CEF5-4FBB-9EE5-79DD5972BE0E}" type="pres">
      <dgm:prSet presAssocID="{3B3F21CD-07E6-4967-8C98-F228026E7BFA}" presName="conn2-1" presStyleLbl="parChTrans1D4" presStyleIdx="0" presStyleCnt="8"/>
      <dgm:spPr/>
    </dgm:pt>
    <dgm:pt modelId="{36153237-DE0F-4C2D-9707-29B26D46386A}" type="pres">
      <dgm:prSet presAssocID="{3B3F21CD-07E6-4967-8C98-F228026E7BFA}" presName="connTx" presStyleLbl="parChTrans1D4" presStyleIdx="0" presStyleCnt="8"/>
      <dgm:spPr/>
    </dgm:pt>
    <dgm:pt modelId="{CC2786F4-B93C-4438-866F-E0EEF571B79B}" type="pres">
      <dgm:prSet presAssocID="{6AA0E44A-0CD0-4AD6-AB5A-7824819A1093}" presName="root2" presStyleCnt="0"/>
      <dgm:spPr/>
    </dgm:pt>
    <dgm:pt modelId="{7A16F088-5BF3-4616-8C0D-AACA9830A4D9}" type="pres">
      <dgm:prSet presAssocID="{6AA0E44A-0CD0-4AD6-AB5A-7824819A1093}" presName="LevelTwoTextNode" presStyleLbl="node4" presStyleIdx="0" presStyleCnt="8" custScaleX="128539" custScaleY="332193">
        <dgm:presLayoutVars>
          <dgm:chPref val="3"/>
        </dgm:presLayoutVars>
      </dgm:prSet>
      <dgm:spPr/>
    </dgm:pt>
    <dgm:pt modelId="{C90CB53D-95E7-4E60-A82A-4C7429A9768C}" type="pres">
      <dgm:prSet presAssocID="{6AA0E44A-0CD0-4AD6-AB5A-7824819A1093}" presName="level3hierChild" presStyleCnt="0"/>
      <dgm:spPr/>
    </dgm:pt>
    <dgm:pt modelId="{45AB6BAE-18AD-4382-B9EC-80CB0DBD5397}" type="pres">
      <dgm:prSet presAssocID="{F684B27A-5CB9-4F9B-97D9-B1DB60841B37}" presName="conn2-1" presStyleLbl="parChTrans1D4" presStyleIdx="1" presStyleCnt="8"/>
      <dgm:spPr/>
    </dgm:pt>
    <dgm:pt modelId="{DF15DD1D-93FE-4E97-A94E-61DB86E3911A}" type="pres">
      <dgm:prSet presAssocID="{F684B27A-5CB9-4F9B-97D9-B1DB60841B37}" presName="connTx" presStyleLbl="parChTrans1D4" presStyleIdx="1" presStyleCnt="8"/>
      <dgm:spPr/>
    </dgm:pt>
    <dgm:pt modelId="{260D98F4-39FB-401C-8E7A-5C09F94D9563}" type="pres">
      <dgm:prSet presAssocID="{00A57E11-6743-49AD-88BA-FF6269896F81}" presName="root2" presStyleCnt="0"/>
      <dgm:spPr/>
    </dgm:pt>
    <dgm:pt modelId="{4B4AF07C-BB49-460A-A9C0-D8ED7B15B70D}" type="pres">
      <dgm:prSet presAssocID="{00A57E11-6743-49AD-88BA-FF6269896F81}" presName="LevelTwoTextNode" presStyleLbl="node4" presStyleIdx="1" presStyleCnt="8" custScaleX="122033" custScaleY="331844">
        <dgm:presLayoutVars>
          <dgm:chPref val="3"/>
        </dgm:presLayoutVars>
      </dgm:prSet>
      <dgm:spPr/>
    </dgm:pt>
    <dgm:pt modelId="{168E1639-F51E-486B-A8A9-CEA84D34832E}" type="pres">
      <dgm:prSet presAssocID="{00A57E11-6743-49AD-88BA-FF6269896F81}" presName="level3hierChild" presStyleCnt="0"/>
      <dgm:spPr/>
    </dgm:pt>
    <dgm:pt modelId="{59B68732-1025-476C-B782-C54B74B3525D}" type="pres">
      <dgm:prSet presAssocID="{22FE4726-C703-4168-B620-3FAEDA5C7DDB}" presName="conn2-1" presStyleLbl="parChTrans1D4" presStyleIdx="2" presStyleCnt="8"/>
      <dgm:spPr/>
    </dgm:pt>
    <dgm:pt modelId="{986A14F8-8A85-471B-87B7-01D265DDBD77}" type="pres">
      <dgm:prSet presAssocID="{22FE4726-C703-4168-B620-3FAEDA5C7DDB}" presName="connTx" presStyleLbl="parChTrans1D4" presStyleIdx="2" presStyleCnt="8"/>
      <dgm:spPr/>
    </dgm:pt>
    <dgm:pt modelId="{01E1BBC5-5912-4E34-8CB4-0252F8A316A8}" type="pres">
      <dgm:prSet presAssocID="{16C26C7B-CE19-43AE-94EA-2C121D738B70}" presName="root2" presStyleCnt="0"/>
      <dgm:spPr/>
    </dgm:pt>
    <dgm:pt modelId="{ADDD4724-3361-4E30-BBE3-7FC444DD7596}" type="pres">
      <dgm:prSet presAssocID="{16C26C7B-CE19-43AE-94EA-2C121D738B70}" presName="LevelTwoTextNode" presStyleLbl="node4" presStyleIdx="2" presStyleCnt="8" custScaleX="130381" custScaleY="312970">
        <dgm:presLayoutVars>
          <dgm:chPref val="3"/>
        </dgm:presLayoutVars>
      </dgm:prSet>
      <dgm:spPr/>
    </dgm:pt>
    <dgm:pt modelId="{56F4054D-34FD-483D-8194-BBC74F0A155B}" type="pres">
      <dgm:prSet presAssocID="{16C26C7B-CE19-43AE-94EA-2C121D738B70}" presName="level3hierChild" presStyleCnt="0"/>
      <dgm:spPr/>
    </dgm:pt>
    <dgm:pt modelId="{28781B74-E898-42A8-BAB4-7C131972F045}" type="pres">
      <dgm:prSet presAssocID="{DDE26232-E852-477E-96BC-0A0B21B60D5C}" presName="conn2-1" presStyleLbl="parChTrans1D4" presStyleIdx="3" presStyleCnt="8"/>
      <dgm:spPr/>
    </dgm:pt>
    <dgm:pt modelId="{330B6E4D-6427-4B4B-A3CD-100186A2CBCF}" type="pres">
      <dgm:prSet presAssocID="{DDE26232-E852-477E-96BC-0A0B21B60D5C}" presName="connTx" presStyleLbl="parChTrans1D4" presStyleIdx="3" presStyleCnt="8"/>
      <dgm:spPr/>
    </dgm:pt>
    <dgm:pt modelId="{F393332D-8F9D-4568-A499-39A773CAA1C4}" type="pres">
      <dgm:prSet presAssocID="{54659BE4-FD82-4BE4-B5D9-A4B5476FE6DA}" presName="root2" presStyleCnt="0"/>
      <dgm:spPr/>
    </dgm:pt>
    <dgm:pt modelId="{885641C7-6586-4339-95F8-544176E6D88C}" type="pres">
      <dgm:prSet presAssocID="{54659BE4-FD82-4BE4-B5D9-A4B5476FE6DA}" presName="LevelTwoTextNode" presStyleLbl="node4" presStyleIdx="3" presStyleCnt="8" custScaleX="131851" custScaleY="306853">
        <dgm:presLayoutVars>
          <dgm:chPref val="3"/>
        </dgm:presLayoutVars>
      </dgm:prSet>
      <dgm:spPr/>
    </dgm:pt>
    <dgm:pt modelId="{2A13389D-2DE7-43AE-AD70-3BA63FA5D3C0}" type="pres">
      <dgm:prSet presAssocID="{54659BE4-FD82-4BE4-B5D9-A4B5476FE6DA}" presName="level3hierChild" presStyleCnt="0"/>
      <dgm:spPr/>
    </dgm:pt>
    <dgm:pt modelId="{F728F580-FB77-444E-A7F3-23400C39A902}" type="pres">
      <dgm:prSet presAssocID="{BD8CCE01-13FF-4F44-A118-3DDD11F28D5E}" presName="conn2-1" presStyleLbl="parChTrans1D3" presStyleIdx="1" presStyleCnt="2"/>
      <dgm:spPr/>
    </dgm:pt>
    <dgm:pt modelId="{B174312C-53E9-48E8-B0F9-A1CC9EAFD807}" type="pres">
      <dgm:prSet presAssocID="{BD8CCE01-13FF-4F44-A118-3DDD11F28D5E}" presName="connTx" presStyleLbl="parChTrans1D3" presStyleIdx="1" presStyleCnt="2"/>
      <dgm:spPr/>
    </dgm:pt>
    <dgm:pt modelId="{452A49BE-E53C-457C-BE0C-CCE8A12A4413}" type="pres">
      <dgm:prSet presAssocID="{A8B6B26F-4F53-4B57-BBD8-82632809DA1A}" presName="root2" presStyleCnt="0"/>
      <dgm:spPr/>
    </dgm:pt>
    <dgm:pt modelId="{4B2352CB-3329-4A65-BEEF-C35616B8D5F6}" type="pres">
      <dgm:prSet presAssocID="{A8B6B26F-4F53-4B57-BBD8-82632809DA1A}" presName="LevelTwoTextNode" presStyleLbl="node3" presStyleIdx="1" presStyleCnt="2" custScaleX="125056" custScaleY="292306">
        <dgm:presLayoutVars>
          <dgm:chPref val="3"/>
        </dgm:presLayoutVars>
      </dgm:prSet>
      <dgm:spPr/>
    </dgm:pt>
    <dgm:pt modelId="{0ECBB7B4-68E6-45C9-81BD-E19387F26685}" type="pres">
      <dgm:prSet presAssocID="{A8B6B26F-4F53-4B57-BBD8-82632809DA1A}" presName="level3hierChild" presStyleCnt="0"/>
      <dgm:spPr/>
    </dgm:pt>
    <dgm:pt modelId="{40DCCB51-6E23-4420-92A8-EEBF4C8BF39A}" type="pres">
      <dgm:prSet presAssocID="{D2350029-AC25-4290-9518-6390A1FC5FFE}" presName="conn2-1" presStyleLbl="parChTrans1D4" presStyleIdx="4" presStyleCnt="8"/>
      <dgm:spPr/>
    </dgm:pt>
    <dgm:pt modelId="{13C15666-794A-4A63-A970-BA8939031495}" type="pres">
      <dgm:prSet presAssocID="{D2350029-AC25-4290-9518-6390A1FC5FFE}" presName="connTx" presStyleLbl="parChTrans1D4" presStyleIdx="4" presStyleCnt="8"/>
      <dgm:spPr/>
    </dgm:pt>
    <dgm:pt modelId="{14891073-EFB9-4F98-9BAF-33D7F332A88D}" type="pres">
      <dgm:prSet presAssocID="{5DD97E2C-F685-4FC8-A4AC-DEE2093A9E6B}" presName="root2" presStyleCnt="0"/>
      <dgm:spPr/>
    </dgm:pt>
    <dgm:pt modelId="{D35CC685-0509-4FE8-B0F3-EA8CDEFCD1D3}" type="pres">
      <dgm:prSet presAssocID="{5DD97E2C-F685-4FC8-A4AC-DEE2093A9E6B}" presName="LevelTwoTextNode" presStyleLbl="node4" presStyleIdx="4" presStyleCnt="8" custScaleX="136255" custScaleY="293312">
        <dgm:presLayoutVars>
          <dgm:chPref val="3"/>
        </dgm:presLayoutVars>
      </dgm:prSet>
      <dgm:spPr/>
    </dgm:pt>
    <dgm:pt modelId="{F09CBFAC-AD6E-48E6-AFF3-6943F21C7923}" type="pres">
      <dgm:prSet presAssocID="{5DD97E2C-F685-4FC8-A4AC-DEE2093A9E6B}" presName="level3hierChild" presStyleCnt="0"/>
      <dgm:spPr/>
    </dgm:pt>
    <dgm:pt modelId="{558D9CF2-B978-401E-9BA6-C6E7BDB4999A}" type="pres">
      <dgm:prSet presAssocID="{281E4128-11E8-42CF-95E7-F5AF2909941D}" presName="conn2-1" presStyleLbl="parChTrans1D4" presStyleIdx="5" presStyleCnt="8"/>
      <dgm:spPr/>
    </dgm:pt>
    <dgm:pt modelId="{A9C88DDB-23F0-412A-8024-3A3C06B76B3F}" type="pres">
      <dgm:prSet presAssocID="{281E4128-11E8-42CF-95E7-F5AF2909941D}" presName="connTx" presStyleLbl="parChTrans1D4" presStyleIdx="5" presStyleCnt="8"/>
      <dgm:spPr/>
    </dgm:pt>
    <dgm:pt modelId="{53BBD441-BABD-4990-BF81-7E662361D403}" type="pres">
      <dgm:prSet presAssocID="{97C1BB4F-CC6D-424F-9370-5D06D3602AAF}" presName="root2" presStyleCnt="0"/>
      <dgm:spPr/>
    </dgm:pt>
    <dgm:pt modelId="{FD56A54D-B637-4F0E-BECE-41F07FB24F66}" type="pres">
      <dgm:prSet presAssocID="{97C1BB4F-CC6D-424F-9370-5D06D3602AAF}" presName="LevelTwoTextNode" presStyleLbl="node4" presStyleIdx="5" presStyleCnt="8" custScaleY="288531">
        <dgm:presLayoutVars>
          <dgm:chPref val="3"/>
        </dgm:presLayoutVars>
      </dgm:prSet>
      <dgm:spPr/>
    </dgm:pt>
    <dgm:pt modelId="{69AD0940-B812-48B6-9F42-9F9682B23BBB}" type="pres">
      <dgm:prSet presAssocID="{97C1BB4F-CC6D-424F-9370-5D06D3602AAF}" presName="level3hierChild" presStyleCnt="0"/>
      <dgm:spPr/>
    </dgm:pt>
    <dgm:pt modelId="{8FDB20D9-0445-466D-9386-41186C105A32}" type="pres">
      <dgm:prSet presAssocID="{3AED93F6-E6CA-4DC0-8062-D1661EEFA3F9}" presName="conn2-1" presStyleLbl="parChTrans1D4" presStyleIdx="6" presStyleCnt="8"/>
      <dgm:spPr/>
    </dgm:pt>
    <dgm:pt modelId="{46B4B040-8FAB-477F-8F57-696E0B77E614}" type="pres">
      <dgm:prSet presAssocID="{3AED93F6-E6CA-4DC0-8062-D1661EEFA3F9}" presName="connTx" presStyleLbl="parChTrans1D4" presStyleIdx="6" presStyleCnt="8"/>
      <dgm:spPr/>
    </dgm:pt>
    <dgm:pt modelId="{749D713F-E375-46EB-8C07-804021F1BE4D}" type="pres">
      <dgm:prSet presAssocID="{CA7B08A9-1D21-4B77-B1E9-B5534EB92604}" presName="root2" presStyleCnt="0"/>
      <dgm:spPr/>
    </dgm:pt>
    <dgm:pt modelId="{F68FF860-8203-4E32-9144-84BD370E18F6}" type="pres">
      <dgm:prSet presAssocID="{CA7B08A9-1D21-4B77-B1E9-B5534EB92604}" presName="LevelTwoTextNode" presStyleLbl="node4" presStyleIdx="6" presStyleCnt="8" custScaleX="144472" custScaleY="283031">
        <dgm:presLayoutVars>
          <dgm:chPref val="3"/>
        </dgm:presLayoutVars>
      </dgm:prSet>
      <dgm:spPr/>
    </dgm:pt>
    <dgm:pt modelId="{242306B2-BFE5-43C6-8761-51030649D9AD}" type="pres">
      <dgm:prSet presAssocID="{CA7B08A9-1D21-4B77-B1E9-B5534EB92604}" presName="level3hierChild" presStyleCnt="0"/>
      <dgm:spPr/>
    </dgm:pt>
    <dgm:pt modelId="{BE4AD40A-23A4-487E-B902-4D5C78B9612E}" type="pres">
      <dgm:prSet presAssocID="{149EA642-7C95-4E9A-93C8-E3ABF92F8575}" presName="conn2-1" presStyleLbl="parChTrans1D4" presStyleIdx="7" presStyleCnt="8"/>
      <dgm:spPr/>
    </dgm:pt>
    <dgm:pt modelId="{C3888E6F-6716-414E-AABA-E45A2DEE2306}" type="pres">
      <dgm:prSet presAssocID="{149EA642-7C95-4E9A-93C8-E3ABF92F8575}" presName="connTx" presStyleLbl="parChTrans1D4" presStyleIdx="7" presStyleCnt="8"/>
      <dgm:spPr/>
    </dgm:pt>
    <dgm:pt modelId="{6DB62104-21CD-42EB-828A-E3800F5334CF}" type="pres">
      <dgm:prSet presAssocID="{AEE80784-BF16-4578-8477-D4BFB76C21C2}" presName="root2" presStyleCnt="0"/>
      <dgm:spPr/>
    </dgm:pt>
    <dgm:pt modelId="{896080EE-CB5C-4061-B291-F0B58E282538}" type="pres">
      <dgm:prSet presAssocID="{AEE80784-BF16-4578-8477-D4BFB76C21C2}" presName="LevelTwoTextNode" presStyleLbl="node4" presStyleIdx="7" presStyleCnt="8" custScaleX="137716" custScaleY="287588">
        <dgm:presLayoutVars>
          <dgm:chPref val="3"/>
        </dgm:presLayoutVars>
      </dgm:prSet>
      <dgm:spPr/>
    </dgm:pt>
    <dgm:pt modelId="{F4109760-B53F-47F8-B08E-8EA77EBBD070}" type="pres">
      <dgm:prSet presAssocID="{AEE80784-BF16-4578-8477-D4BFB76C21C2}" presName="level3hierChild" presStyleCnt="0"/>
      <dgm:spPr/>
    </dgm:pt>
  </dgm:ptLst>
  <dgm:cxnLst>
    <dgm:cxn modelId="{295F7801-B24D-463B-B5D5-9FBCE295133B}" type="presOf" srcId="{149EA642-7C95-4E9A-93C8-E3ABF92F8575}" destId="{BE4AD40A-23A4-487E-B902-4D5C78B9612E}" srcOrd="0" destOrd="0" presId="urn:microsoft.com/office/officeart/2005/8/layout/hierarchy2"/>
    <dgm:cxn modelId="{FEB45509-A732-4629-9D8B-90493E97BCA8}" type="presOf" srcId="{DDE26232-E852-477E-96BC-0A0B21B60D5C}" destId="{28781B74-E898-42A8-BAB4-7C131972F045}" srcOrd="0" destOrd="0" presId="urn:microsoft.com/office/officeart/2005/8/layout/hierarchy2"/>
    <dgm:cxn modelId="{7A10E30B-98D5-4769-8A25-C8CEFB38821F}" type="presOf" srcId="{FB5CE40E-0FA7-4884-A455-20A45A52B487}" destId="{A89B63BE-A4B6-4E79-AD2C-63521826EFE7}" srcOrd="0" destOrd="0" presId="urn:microsoft.com/office/officeart/2005/8/layout/hierarchy2"/>
    <dgm:cxn modelId="{ACA21B20-FC7E-408D-8E53-95CBB90EDFE8}" type="presOf" srcId="{3B3F21CD-07E6-4967-8C98-F228026E7BFA}" destId="{8358FF21-CEF5-4FBB-9EE5-79DD5972BE0E}" srcOrd="0" destOrd="0" presId="urn:microsoft.com/office/officeart/2005/8/layout/hierarchy2"/>
    <dgm:cxn modelId="{8BE6E021-8D1A-433F-8F72-4D854DD47D37}" srcId="{5DD97E2C-F685-4FC8-A4AC-DEE2093A9E6B}" destId="{97C1BB4F-CC6D-424F-9370-5D06D3602AAF}" srcOrd="0" destOrd="0" parTransId="{281E4128-11E8-42CF-95E7-F5AF2909941D}" sibTransId="{4D13D6C3-CE42-4FDB-91C2-B0C95AECFFE7}"/>
    <dgm:cxn modelId="{06FE0422-B77B-4693-B250-F9DA56BF1031}" type="presOf" srcId="{22FE4726-C703-4168-B620-3FAEDA5C7DDB}" destId="{986A14F8-8A85-471B-87B7-01D265DDBD77}" srcOrd="1" destOrd="0" presId="urn:microsoft.com/office/officeart/2005/8/layout/hierarchy2"/>
    <dgm:cxn modelId="{F3B27229-B99D-4333-9428-7ABEC71F0BF2}" type="presOf" srcId="{D2350029-AC25-4290-9518-6390A1FC5FFE}" destId="{13C15666-794A-4A63-A970-BA8939031495}" srcOrd="1" destOrd="0" presId="urn:microsoft.com/office/officeart/2005/8/layout/hierarchy2"/>
    <dgm:cxn modelId="{4B3DD232-A6BC-455B-A56C-F84B9C18571E}" srcId="{A8B6B26F-4F53-4B57-BBD8-82632809DA1A}" destId="{5DD97E2C-F685-4FC8-A4AC-DEE2093A9E6B}" srcOrd="0" destOrd="0" parTransId="{D2350029-AC25-4290-9518-6390A1FC5FFE}" sibTransId="{04B56E13-515F-402E-93CA-667109369EB7}"/>
    <dgm:cxn modelId="{83563733-F882-4181-86FE-860B6C553E1E}" type="presOf" srcId="{DDE26232-E852-477E-96BC-0A0B21B60D5C}" destId="{330B6E4D-6427-4B4B-A3CD-100186A2CBCF}" srcOrd="1" destOrd="0" presId="urn:microsoft.com/office/officeart/2005/8/layout/hierarchy2"/>
    <dgm:cxn modelId="{668FCB3D-3807-4A34-A58E-FACA354C4C64}" type="presOf" srcId="{16C26C7B-CE19-43AE-94EA-2C121D738B70}" destId="{ADDD4724-3361-4E30-BBE3-7FC444DD7596}" srcOrd="0" destOrd="0" presId="urn:microsoft.com/office/officeart/2005/8/layout/hierarchy2"/>
    <dgm:cxn modelId="{6727623F-D681-4BA0-9CBA-E403827E062D}" type="presOf" srcId="{F684B27A-5CB9-4F9B-97D9-B1DB60841B37}" destId="{45AB6BAE-18AD-4382-B9EC-80CB0DBD5397}" srcOrd="0" destOrd="0" presId="urn:microsoft.com/office/officeart/2005/8/layout/hierarchy2"/>
    <dgm:cxn modelId="{7C37385D-F582-4DA8-B48A-76B7DF7DB7A5}" type="presOf" srcId="{22FE4726-C703-4168-B620-3FAEDA5C7DDB}" destId="{59B68732-1025-476C-B782-C54B74B3525D}" srcOrd="0" destOrd="0" presId="urn:microsoft.com/office/officeart/2005/8/layout/hierarchy2"/>
    <dgm:cxn modelId="{85F7AE5F-78A0-491A-91D4-89872673D666}" srcId="{BA552AC5-D79E-4B77-90D7-12A2EAB66312}" destId="{AF5125E2-A9B9-40AA-B902-6B14A297CD2B}" srcOrd="0" destOrd="0" parTransId="{FB4B0102-68CA-4468-9C59-032F88A6EF3B}" sibTransId="{DA835174-1DF2-4359-818C-2E8BD014C989}"/>
    <dgm:cxn modelId="{921F3C41-1C35-4DA7-9602-AA82F044F32E}" type="presOf" srcId="{97C1BB4F-CC6D-424F-9370-5D06D3602AAF}" destId="{FD56A54D-B637-4F0E-BECE-41F07FB24F66}" srcOrd="0" destOrd="0" presId="urn:microsoft.com/office/officeart/2005/8/layout/hierarchy2"/>
    <dgm:cxn modelId="{F10BC942-955D-47CF-8ECF-DC7AF51B49E2}" type="presOf" srcId="{281E4128-11E8-42CF-95E7-F5AF2909941D}" destId="{A9C88DDB-23F0-412A-8024-3A3C06B76B3F}" srcOrd="1" destOrd="0" presId="urn:microsoft.com/office/officeart/2005/8/layout/hierarchy2"/>
    <dgm:cxn modelId="{00A88D44-C5F7-46FE-92DD-9A80882F4927}" type="presOf" srcId="{3AED93F6-E6CA-4DC0-8062-D1661EEFA3F9}" destId="{8FDB20D9-0445-466D-9386-41186C105A32}" srcOrd="0" destOrd="0" presId="urn:microsoft.com/office/officeart/2005/8/layout/hierarchy2"/>
    <dgm:cxn modelId="{071ADE4A-21EB-4048-A114-7C627E412104}" type="presOf" srcId="{CA7B08A9-1D21-4B77-B1E9-B5534EB92604}" destId="{F68FF860-8203-4E32-9144-84BD370E18F6}" srcOrd="0" destOrd="0" presId="urn:microsoft.com/office/officeart/2005/8/layout/hierarchy2"/>
    <dgm:cxn modelId="{247DF44A-5D73-4BCD-9059-AA195C8210F1}" srcId="{D4482517-A155-41F7-B481-E1EF31A143D3}" destId="{A8B6B26F-4F53-4B57-BBD8-82632809DA1A}" srcOrd="1" destOrd="0" parTransId="{BD8CCE01-13FF-4F44-A118-3DDD11F28D5E}" sibTransId="{D1B95BA0-5470-42F2-93D3-14F881071FE3}"/>
    <dgm:cxn modelId="{160B096F-7716-4277-8B19-27A40F0C0183}" type="presOf" srcId="{F684B27A-5CB9-4F9B-97D9-B1DB60841B37}" destId="{DF15DD1D-93FE-4E97-A94E-61DB86E3911A}" srcOrd="1" destOrd="0" presId="urn:microsoft.com/office/officeart/2005/8/layout/hierarchy2"/>
    <dgm:cxn modelId="{FF4BFF6F-C448-4E7D-BC82-A710BCDE7C21}" srcId="{FB5CE40E-0FA7-4884-A455-20A45A52B487}" destId="{6AA0E44A-0CD0-4AD6-AB5A-7824819A1093}" srcOrd="0" destOrd="0" parTransId="{3B3F21CD-07E6-4967-8C98-F228026E7BFA}" sibTransId="{7F789D27-FD25-48C1-8405-B5E65B526EF0}"/>
    <dgm:cxn modelId="{DFC6E851-283E-4EDC-864D-96BF4E29F17F}" type="presOf" srcId="{54659BE4-FD82-4BE4-B5D9-A4B5476FE6DA}" destId="{885641C7-6586-4339-95F8-544176E6D88C}" srcOrd="0" destOrd="0" presId="urn:microsoft.com/office/officeart/2005/8/layout/hierarchy2"/>
    <dgm:cxn modelId="{30D1C172-E84E-453D-8A3D-C618027535D0}" type="presOf" srcId="{DDC4E10D-2F10-4621-AA70-11C8A4CE5162}" destId="{55B9F0AE-D0B6-4D79-BD90-BCD1BA19682B}" srcOrd="1" destOrd="0" presId="urn:microsoft.com/office/officeart/2005/8/layout/hierarchy2"/>
    <dgm:cxn modelId="{191B5458-A20F-4518-9ECC-F648B42238BB}" type="presOf" srcId="{3AED93F6-E6CA-4DC0-8062-D1661EEFA3F9}" destId="{46B4B040-8FAB-477F-8F57-696E0B77E614}" srcOrd="1" destOrd="0" presId="urn:microsoft.com/office/officeart/2005/8/layout/hierarchy2"/>
    <dgm:cxn modelId="{9F23B179-5E04-40A2-B98F-5F20F73606AD}" srcId="{6AA0E44A-0CD0-4AD6-AB5A-7824819A1093}" destId="{00A57E11-6743-49AD-88BA-FF6269896F81}" srcOrd="0" destOrd="0" parTransId="{F684B27A-5CB9-4F9B-97D9-B1DB60841B37}" sibTransId="{A226F2C5-02A8-4D7C-BBD3-E18BF9A77386}"/>
    <dgm:cxn modelId="{114D2C8C-BB04-4CE6-A28B-AD1D66FE25F4}" type="presOf" srcId="{3B3F21CD-07E6-4967-8C98-F228026E7BFA}" destId="{36153237-DE0F-4C2D-9707-29B26D46386A}" srcOrd="1" destOrd="0" presId="urn:microsoft.com/office/officeart/2005/8/layout/hierarchy2"/>
    <dgm:cxn modelId="{902DB093-9E1C-49C5-A505-BACCD5E471EF}" type="presOf" srcId="{D4482517-A155-41F7-B481-E1EF31A143D3}" destId="{0D3B80F3-0047-4249-852E-48D944C65A37}" srcOrd="0" destOrd="0" presId="urn:microsoft.com/office/officeart/2005/8/layout/hierarchy2"/>
    <dgm:cxn modelId="{64222195-9612-4866-A890-1069281E14E9}" type="presOf" srcId="{BD8CCE01-13FF-4F44-A118-3DDD11F28D5E}" destId="{B174312C-53E9-48E8-B0F9-A1CC9EAFD807}" srcOrd="1" destOrd="0" presId="urn:microsoft.com/office/officeart/2005/8/layout/hierarchy2"/>
    <dgm:cxn modelId="{47A4B097-5843-4127-8CF9-112AFD72A84B}" type="presOf" srcId="{BA552AC5-D79E-4B77-90D7-12A2EAB66312}" destId="{4F4078F4-6DF4-4CBE-8D44-D43AAA649DAD}" srcOrd="0" destOrd="0" presId="urn:microsoft.com/office/officeart/2005/8/layout/hierarchy2"/>
    <dgm:cxn modelId="{4340DB9F-B8A5-4F19-B274-7A3C1E423E92}" type="presOf" srcId="{BD8CCE01-13FF-4F44-A118-3DDD11F28D5E}" destId="{F728F580-FB77-444E-A7F3-23400C39A902}" srcOrd="0" destOrd="0" presId="urn:microsoft.com/office/officeart/2005/8/layout/hierarchy2"/>
    <dgm:cxn modelId="{F80685A7-D963-4C8C-A1E5-CFCF1BF5454B}" type="presOf" srcId="{00A57E11-6743-49AD-88BA-FF6269896F81}" destId="{4B4AF07C-BB49-460A-A9C0-D8ED7B15B70D}" srcOrd="0" destOrd="0" presId="urn:microsoft.com/office/officeart/2005/8/layout/hierarchy2"/>
    <dgm:cxn modelId="{13B4ADA7-CA2F-4265-A6A5-77F6BCB6AC17}" type="presOf" srcId="{AEE80784-BF16-4578-8477-D4BFB76C21C2}" destId="{896080EE-CB5C-4061-B291-F0B58E282538}" srcOrd="0" destOrd="0" presId="urn:microsoft.com/office/officeart/2005/8/layout/hierarchy2"/>
    <dgm:cxn modelId="{B4AFE4A9-1208-4BB0-8B3C-06B7FF21D863}" type="presOf" srcId="{AF5125E2-A9B9-40AA-B902-6B14A297CD2B}" destId="{B20EF539-ED80-4036-BF07-CBC191C7968E}" srcOrd="0" destOrd="0" presId="urn:microsoft.com/office/officeart/2005/8/layout/hierarchy2"/>
    <dgm:cxn modelId="{E33514AF-B3FD-4446-94D1-8BFE0160DAF1}" srcId="{D4482517-A155-41F7-B481-E1EF31A143D3}" destId="{FB5CE40E-0FA7-4884-A455-20A45A52B487}" srcOrd="0" destOrd="0" parTransId="{DDC4E10D-2F10-4621-AA70-11C8A4CE5162}" sibTransId="{F5CEECA2-DFC8-4044-A350-05D55FA868A6}"/>
    <dgm:cxn modelId="{92298EAF-1491-4000-9E9A-CEB018FB802D}" type="presOf" srcId="{149EA642-7C95-4E9A-93C8-E3ABF92F8575}" destId="{C3888E6F-6716-414E-AABA-E45A2DEE2306}" srcOrd="1" destOrd="0" presId="urn:microsoft.com/office/officeart/2005/8/layout/hierarchy2"/>
    <dgm:cxn modelId="{CA991CB0-9326-4CCC-BCAC-1393587656E4}" srcId="{00A57E11-6743-49AD-88BA-FF6269896F81}" destId="{16C26C7B-CE19-43AE-94EA-2C121D738B70}" srcOrd="0" destOrd="0" parTransId="{22FE4726-C703-4168-B620-3FAEDA5C7DDB}" sibTransId="{AE7E72BD-6CF8-4E87-AE20-C7FFA93E1FC1}"/>
    <dgm:cxn modelId="{A906E7B4-B713-475F-B66E-A94279786445}" type="presOf" srcId="{5DD97E2C-F685-4FC8-A4AC-DEE2093A9E6B}" destId="{D35CC685-0509-4FE8-B0F3-EA8CDEFCD1D3}" srcOrd="0" destOrd="0" presId="urn:microsoft.com/office/officeart/2005/8/layout/hierarchy2"/>
    <dgm:cxn modelId="{1D261ABB-F766-497C-B277-02ACE88990C7}" type="presOf" srcId="{DDC4E10D-2F10-4621-AA70-11C8A4CE5162}" destId="{88AEAE52-6FFC-4D5D-AA13-3C23CCC2751F}" srcOrd="0" destOrd="0" presId="urn:microsoft.com/office/officeart/2005/8/layout/hierarchy2"/>
    <dgm:cxn modelId="{FA7F29C5-2407-426A-90B5-D9B597DE2EF5}" type="presOf" srcId="{D2350029-AC25-4290-9518-6390A1FC5FFE}" destId="{40DCCB51-6E23-4420-92A8-EEBF4C8BF39A}" srcOrd="0" destOrd="0" presId="urn:microsoft.com/office/officeart/2005/8/layout/hierarchy2"/>
    <dgm:cxn modelId="{A0C309C8-D384-4C7B-8D7C-7C740DAB8DFD}" srcId="{AF5125E2-A9B9-40AA-B902-6B14A297CD2B}" destId="{D4482517-A155-41F7-B481-E1EF31A143D3}" srcOrd="0" destOrd="0" parTransId="{5F25E58F-980D-434E-B06B-257E286984A7}" sibTransId="{8C11148C-8DFB-419D-BE17-4A964E1AC5C1}"/>
    <dgm:cxn modelId="{E61BC0CD-1B9E-45A9-BDE7-92D593F3A6B3}" type="presOf" srcId="{5F25E58F-980D-434E-B06B-257E286984A7}" destId="{3921A0D6-AE44-47D0-8A9C-9D01A51D6460}" srcOrd="0" destOrd="0" presId="urn:microsoft.com/office/officeart/2005/8/layout/hierarchy2"/>
    <dgm:cxn modelId="{3E654DD4-C48B-48C1-B08B-AD36AF47D70B}" type="presOf" srcId="{281E4128-11E8-42CF-95E7-F5AF2909941D}" destId="{558D9CF2-B978-401E-9BA6-C6E7BDB4999A}" srcOrd="0" destOrd="0" presId="urn:microsoft.com/office/officeart/2005/8/layout/hierarchy2"/>
    <dgm:cxn modelId="{D527C5D7-325A-41E3-B044-32DDA1404FB5}" type="presOf" srcId="{A8B6B26F-4F53-4B57-BBD8-82632809DA1A}" destId="{4B2352CB-3329-4A65-BEEF-C35616B8D5F6}" srcOrd="0" destOrd="0" presId="urn:microsoft.com/office/officeart/2005/8/layout/hierarchy2"/>
    <dgm:cxn modelId="{38EB0AD8-230F-4274-8470-29CE74FD8F6F}" srcId="{16C26C7B-CE19-43AE-94EA-2C121D738B70}" destId="{54659BE4-FD82-4BE4-B5D9-A4B5476FE6DA}" srcOrd="0" destOrd="0" parTransId="{DDE26232-E852-477E-96BC-0A0B21B60D5C}" sibTransId="{0735AA29-5699-4171-B071-510076DFBB0E}"/>
    <dgm:cxn modelId="{F3B1C0DA-5817-4218-8999-A686F25CCEB6}" type="presOf" srcId="{5F25E58F-980D-434E-B06B-257E286984A7}" destId="{E92C2088-CD2E-482D-8CE5-4AEFC196C399}" srcOrd="1" destOrd="0" presId="urn:microsoft.com/office/officeart/2005/8/layout/hierarchy2"/>
    <dgm:cxn modelId="{ED6967E9-77EF-4840-AFA4-975300DFCD9E}" srcId="{97C1BB4F-CC6D-424F-9370-5D06D3602AAF}" destId="{CA7B08A9-1D21-4B77-B1E9-B5534EB92604}" srcOrd="0" destOrd="0" parTransId="{3AED93F6-E6CA-4DC0-8062-D1661EEFA3F9}" sibTransId="{6CB32775-7A6C-4EB2-9264-4105E2F6B6E3}"/>
    <dgm:cxn modelId="{6D9471EE-9C53-4694-9B02-436641345172}" srcId="{CA7B08A9-1D21-4B77-B1E9-B5534EB92604}" destId="{AEE80784-BF16-4578-8477-D4BFB76C21C2}" srcOrd="0" destOrd="0" parTransId="{149EA642-7C95-4E9A-93C8-E3ABF92F8575}" sibTransId="{595F4AA7-1798-4D74-B4A8-AA9BD3951227}"/>
    <dgm:cxn modelId="{F8D532FE-CAA0-468B-8161-73FD3A086914}" type="presOf" srcId="{6AA0E44A-0CD0-4AD6-AB5A-7824819A1093}" destId="{7A16F088-5BF3-4616-8C0D-AACA9830A4D9}" srcOrd="0" destOrd="0" presId="urn:microsoft.com/office/officeart/2005/8/layout/hierarchy2"/>
    <dgm:cxn modelId="{F6B91A50-275C-40E3-9C64-F9B7F9244826}" type="presParOf" srcId="{4F4078F4-6DF4-4CBE-8D44-D43AAA649DAD}" destId="{03429069-569E-43AB-A9F6-909E937FA752}" srcOrd="0" destOrd="0" presId="urn:microsoft.com/office/officeart/2005/8/layout/hierarchy2"/>
    <dgm:cxn modelId="{9BA5557C-B1C0-4DA3-A3D1-6BF12F64925A}" type="presParOf" srcId="{03429069-569E-43AB-A9F6-909E937FA752}" destId="{B20EF539-ED80-4036-BF07-CBC191C7968E}" srcOrd="0" destOrd="0" presId="urn:microsoft.com/office/officeart/2005/8/layout/hierarchy2"/>
    <dgm:cxn modelId="{7C358324-FAEE-4D12-A4E3-8456B509C832}" type="presParOf" srcId="{03429069-569E-43AB-A9F6-909E937FA752}" destId="{918B561B-847F-46F2-B476-BA435C5A0008}" srcOrd="1" destOrd="0" presId="urn:microsoft.com/office/officeart/2005/8/layout/hierarchy2"/>
    <dgm:cxn modelId="{72C590D0-828E-4C30-AAF5-F5E79F9CD42B}" type="presParOf" srcId="{918B561B-847F-46F2-B476-BA435C5A0008}" destId="{3921A0D6-AE44-47D0-8A9C-9D01A51D6460}" srcOrd="0" destOrd="0" presId="urn:microsoft.com/office/officeart/2005/8/layout/hierarchy2"/>
    <dgm:cxn modelId="{34912C24-E1D5-42C1-A1E7-53E6E2FEFE65}" type="presParOf" srcId="{3921A0D6-AE44-47D0-8A9C-9D01A51D6460}" destId="{E92C2088-CD2E-482D-8CE5-4AEFC196C399}" srcOrd="0" destOrd="0" presId="urn:microsoft.com/office/officeart/2005/8/layout/hierarchy2"/>
    <dgm:cxn modelId="{F4884A6C-9681-4CAD-BC2A-01D2E368D558}" type="presParOf" srcId="{918B561B-847F-46F2-B476-BA435C5A0008}" destId="{8A7645FA-5A11-456E-BD8A-48EFEF4958F3}" srcOrd="1" destOrd="0" presId="urn:microsoft.com/office/officeart/2005/8/layout/hierarchy2"/>
    <dgm:cxn modelId="{51D67053-40AE-4CB2-9DC4-B1B8E9D0C865}" type="presParOf" srcId="{8A7645FA-5A11-456E-BD8A-48EFEF4958F3}" destId="{0D3B80F3-0047-4249-852E-48D944C65A37}" srcOrd="0" destOrd="0" presId="urn:microsoft.com/office/officeart/2005/8/layout/hierarchy2"/>
    <dgm:cxn modelId="{CDF4F950-BC6C-481B-B0A8-B258292E2D3F}" type="presParOf" srcId="{8A7645FA-5A11-456E-BD8A-48EFEF4958F3}" destId="{50BB00C7-43AA-4CC4-AB9C-0632F8DB7731}" srcOrd="1" destOrd="0" presId="urn:microsoft.com/office/officeart/2005/8/layout/hierarchy2"/>
    <dgm:cxn modelId="{D0515D54-36D7-4301-A4DF-91649FD3D788}" type="presParOf" srcId="{50BB00C7-43AA-4CC4-AB9C-0632F8DB7731}" destId="{88AEAE52-6FFC-4D5D-AA13-3C23CCC2751F}" srcOrd="0" destOrd="0" presId="urn:microsoft.com/office/officeart/2005/8/layout/hierarchy2"/>
    <dgm:cxn modelId="{1FDB79E6-965E-4BCB-A7F6-01AB2EBE7A3E}" type="presParOf" srcId="{88AEAE52-6FFC-4D5D-AA13-3C23CCC2751F}" destId="{55B9F0AE-D0B6-4D79-BD90-BCD1BA19682B}" srcOrd="0" destOrd="0" presId="urn:microsoft.com/office/officeart/2005/8/layout/hierarchy2"/>
    <dgm:cxn modelId="{346889F8-AC50-47C3-8FE9-06BBBD129D82}" type="presParOf" srcId="{50BB00C7-43AA-4CC4-AB9C-0632F8DB7731}" destId="{AEAEB243-E0F0-443B-B641-9A2925F598CE}" srcOrd="1" destOrd="0" presId="urn:microsoft.com/office/officeart/2005/8/layout/hierarchy2"/>
    <dgm:cxn modelId="{8FD82960-CBA5-4826-8EB1-187583CB9E3E}" type="presParOf" srcId="{AEAEB243-E0F0-443B-B641-9A2925F598CE}" destId="{A89B63BE-A4B6-4E79-AD2C-63521826EFE7}" srcOrd="0" destOrd="0" presId="urn:microsoft.com/office/officeart/2005/8/layout/hierarchy2"/>
    <dgm:cxn modelId="{FA91779C-B67C-4521-9321-84F67FEBBD11}" type="presParOf" srcId="{AEAEB243-E0F0-443B-B641-9A2925F598CE}" destId="{68F61C08-A5B0-4BA7-A48B-52B9B0EC90ED}" srcOrd="1" destOrd="0" presId="urn:microsoft.com/office/officeart/2005/8/layout/hierarchy2"/>
    <dgm:cxn modelId="{BB7E1B58-4441-4436-BEEA-287DBDFC55FB}" type="presParOf" srcId="{68F61C08-A5B0-4BA7-A48B-52B9B0EC90ED}" destId="{8358FF21-CEF5-4FBB-9EE5-79DD5972BE0E}" srcOrd="0" destOrd="0" presId="urn:microsoft.com/office/officeart/2005/8/layout/hierarchy2"/>
    <dgm:cxn modelId="{4A5F148E-6FE6-4996-A1AD-63E9101D00AC}" type="presParOf" srcId="{8358FF21-CEF5-4FBB-9EE5-79DD5972BE0E}" destId="{36153237-DE0F-4C2D-9707-29B26D46386A}" srcOrd="0" destOrd="0" presId="urn:microsoft.com/office/officeart/2005/8/layout/hierarchy2"/>
    <dgm:cxn modelId="{816D899A-DF57-4303-95B4-81034CA61D1F}" type="presParOf" srcId="{68F61C08-A5B0-4BA7-A48B-52B9B0EC90ED}" destId="{CC2786F4-B93C-4438-866F-E0EEF571B79B}" srcOrd="1" destOrd="0" presId="urn:microsoft.com/office/officeart/2005/8/layout/hierarchy2"/>
    <dgm:cxn modelId="{920BE4CE-287D-4931-8CD1-2F3AB46E33F2}" type="presParOf" srcId="{CC2786F4-B93C-4438-866F-E0EEF571B79B}" destId="{7A16F088-5BF3-4616-8C0D-AACA9830A4D9}" srcOrd="0" destOrd="0" presId="urn:microsoft.com/office/officeart/2005/8/layout/hierarchy2"/>
    <dgm:cxn modelId="{A0725BEC-8D0F-46C8-AE16-8BCFAA7DEC1A}" type="presParOf" srcId="{CC2786F4-B93C-4438-866F-E0EEF571B79B}" destId="{C90CB53D-95E7-4E60-A82A-4C7429A9768C}" srcOrd="1" destOrd="0" presId="urn:microsoft.com/office/officeart/2005/8/layout/hierarchy2"/>
    <dgm:cxn modelId="{1C5CD5BA-E1B8-4BD9-B8A9-EEB6AEACE666}" type="presParOf" srcId="{C90CB53D-95E7-4E60-A82A-4C7429A9768C}" destId="{45AB6BAE-18AD-4382-B9EC-80CB0DBD5397}" srcOrd="0" destOrd="0" presId="urn:microsoft.com/office/officeart/2005/8/layout/hierarchy2"/>
    <dgm:cxn modelId="{57932D71-FF7B-4079-AFFD-BED9FE15E584}" type="presParOf" srcId="{45AB6BAE-18AD-4382-B9EC-80CB0DBD5397}" destId="{DF15DD1D-93FE-4E97-A94E-61DB86E3911A}" srcOrd="0" destOrd="0" presId="urn:microsoft.com/office/officeart/2005/8/layout/hierarchy2"/>
    <dgm:cxn modelId="{A8A1EEFC-CC40-4AD1-B718-C41A90BE5278}" type="presParOf" srcId="{C90CB53D-95E7-4E60-A82A-4C7429A9768C}" destId="{260D98F4-39FB-401C-8E7A-5C09F94D9563}" srcOrd="1" destOrd="0" presId="urn:microsoft.com/office/officeart/2005/8/layout/hierarchy2"/>
    <dgm:cxn modelId="{47BD5F7F-1C96-4AFC-BA5F-F36828FB5535}" type="presParOf" srcId="{260D98F4-39FB-401C-8E7A-5C09F94D9563}" destId="{4B4AF07C-BB49-460A-A9C0-D8ED7B15B70D}" srcOrd="0" destOrd="0" presId="urn:microsoft.com/office/officeart/2005/8/layout/hierarchy2"/>
    <dgm:cxn modelId="{E043228C-6144-4830-8827-6A1734FFD8A3}" type="presParOf" srcId="{260D98F4-39FB-401C-8E7A-5C09F94D9563}" destId="{168E1639-F51E-486B-A8A9-CEA84D34832E}" srcOrd="1" destOrd="0" presId="urn:microsoft.com/office/officeart/2005/8/layout/hierarchy2"/>
    <dgm:cxn modelId="{BBB95A17-F19E-4742-8145-313D876C9947}" type="presParOf" srcId="{168E1639-F51E-486B-A8A9-CEA84D34832E}" destId="{59B68732-1025-476C-B782-C54B74B3525D}" srcOrd="0" destOrd="0" presId="urn:microsoft.com/office/officeart/2005/8/layout/hierarchy2"/>
    <dgm:cxn modelId="{1D948791-C30F-4384-9D95-AD04493928E1}" type="presParOf" srcId="{59B68732-1025-476C-B782-C54B74B3525D}" destId="{986A14F8-8A85-471B-87B7-01D265DDBD77}" srcOrd="0" destOrd="0" presId="urn:microsoft.com/office/officeart/2005/8/layout/hierarchy2"/>
    <dgm:cxn modelId="{21C25D92-037A-4F8D-AAD9-4CB330C91281}" type="presParOf" srcId="{168E1639-F51E-486B-A8A9-CEA84D34832E}" destId="{01E1BBC5-5912-4E34-8CB4-0252F8A316A8}" srcOrd="1" destOrd="0" presId="urn:microsoft.com/office/officeart/2005/8/layout/hierarchy2"/>
    <dgm:cxn modelId="{71466D2E-0193-4F16-A9ED-DE76B11AA350}" type="presParOf" srcId="{01E1BBC5-5912-4E34-8CB4-0252F8A316A8}" destId="{ADDD4724-3361-4E30-BBE3-7FC444DD7596}" srcOrd="0" destOrd="0" presId="urn:microsoft.com/office/officeart/2005/8/layout/hierarchy2"/>
    <dgm:cxn modelId="{3F8943F8-CB48-4E08-AE37-64F399E65CB8}" type="presParOf" srcId="{01E1BBC5-5912-4E34-8CB4-0252F8A316A8}" destId="{56F4054D-34FD-483D-8194-BBC74F0A155B}" srcOrd="1" destOrd="0" presId="urn:microsoft.com/office/officeart/2005/8/layout/hierarchy2"/>
    <dgm:cxn modelId="{DEE1CB68-565B-4F49-9D5E-BA6EE39D0AA8}" type="presParOf" srcId="{56F4054D-34FD-483D-8194-BBC74F0A155B}" destId="{28781B74-E898-42A8-BAB4-7C131972F045}" srcOrd="0" destOrd="0" presId="urn:microsoft.com/office/officeart/2005/8/layout/hierarchy2"/>
    <dgm:cxn modelId="{5328F544-0719-4581-BA84-4020520F1B25}" type="presParOf" srcId="{28781B74-E898-42A8-BAB4-7C131972F045}" destId="{330B6E4D-6427-4B4B-A3CD-100186A2CBCF}" srcOrd="0" destOrd="0" presId="urn:microsoft.com/office/officeart/2005/8/layout/hierarchy2"/>
    <dgm:cxn modelId="{6D528083-3CA0-424F-AD31-A547F1C1573D}" type="presParOf" srcId="{56F4054D-34FD-483D-8194-BBC74F0A155B}" destId="{F393332D-8F9D-4568-A499-39A773CAA1C4}" srcOrd="1" destOrd="0" presId="urn:microsoft.com/office/officeart/2005/8/layout/hierarchy2"/>
    <dgm:cxn modelId="{FE241FDF-9FC6-4341-A9D6-B8CF18EAFED0}" type="presParOf" srcId="{F393332D-8F9D-4568-A499-39A773CAA1C4}" destId="{885641C7-6586-4339-95F8-544176E6D88C}" srcOrd="0" destOrd="0" presId="urn:microsoft.com/office/officeart/2005/8/layout/hierarchy2"/>
    <dgm:cxn modelId="{EFD696EA-30AE-4181-91EA-944D82FBCB46}" type="presParOf" srcId="{F393332D-8F9D-4568-A499-39A773CAA1C4}" destId="{2A13389D-2DE7-43AE-AD70-3BA63FA5D3C0}" srcOrd="1" destOrd="0" presId="urn:microsoft.com/office/officeart/2005/8/layout/hierarchy2"/>
    <dgm:cxn modelId="{E599E814-E792-4D71-A348-6E354B1531A5}" type="presParOf" srcId="{50BB00C7-43AA-4CC4-AB9C-0632F8DB7731}" destId="{F728F580-FB77-444E-A7F3-23400C39A902}" srcOrd="2" destOrd="0" presId="urn:microsoft.com/office/officeart/2005/8/layout/hierarchy2"/>
    <dgm:cxn modelId="{5920B880-FF4E-484B-96BE-8A9D150EF724}" type="presParOf" srcId="{F728F580-FB77-444E-A7F3-23400C39A902}" destId="{B174312C-53E9-48E8-B0F9-A1CC9EAFD807}" srcOrd="0" destOrd="0" presId="urn:microsoft.com/office/officeart/2005/8/layout/hierarchy2"/>
    <dgm:cxn modelId="{E4125F05-D3DE-49B8-9150-FEBE8BA3F998}" type="presParOf" srcId="{50BB00C7-43AA-4CC4-AB9C-0632F8DB7731}" destId="{452A49BE-E53C-457C-BE0C-CCE8A12A4413}" srcOrd="3" destOrd="0" presId="urn:microsoft.com/office/officeart/2005/8/layout/hierarchy2"/>
    <dgm:cxn modelId="{3E405788-AE54-49AD-93EA-546B9B54FECA}" type="presParOf" srcId="{452A49BE-E53C-457C-BE0C-CCE8A12A4413}" destId="{4B2352CB-3329-4A65-BEEF-C35616B8D5F6}" srcOrd="0" destOrd="0" presId="urn:microsoft.com/office/officeart/2005/8/layout/hierarchy2"/>
    <dgm:cxn modelId="{A2EAD2DE-1EB3-454A-89C2-A23F42F01D0E}" type="presParOf" srcId="{452A49BE-E53C-457C-BE0C-CCE8A12A4413}" destId="{0ECBB7B4-68E6-45C9-81BD-E19387F26685}" srcOrd="1" destOrd="0" presId="urn:microsoft.com/office/officeart/2005/8/layout/hierarchy2"/>
    <dgm:cxn modelId="{6DFA5680-FD43-408E-94BF-FA6F42AA0599}" type="presParOf" srcId="{0ECBB7B4-68E6-45C9-81BD-E19387F26685}" destId="{40DCCB51-6E23-4420-92A8-EEBF4C8BF39A}" srcOrd="0" destOrd="0" presId="urn:microsoft.com/office/officeart/2005/8/layout/hierarchy2"/>
    <dgm:cxn modelId="{F7DAB5DA-01F0-49F9-973C-DBE54B652BE7}" type="presParOf" srcId="{40DCCB51-6E23-4420-92A8-EEBF4C8BF39A}" destId="{13C15666-794A-4A63-A970-BA8939031495}" srcOrd="0" destOrd="0" presId="urn:microsoft.com/office/officeart/2005/8/layout/hierarchy2"/>
    <dgm:cxn modelId="{ADB62C04-6206-4100-9DA6-BD1EE9589081}" type="presParOf" srcId="{0ECBB7B4-68E6-45C9-81BD-E19387F26685}" destId="{14891073-EFB9-4F98-9BAF-33D7F332A88D}" srcOrd="1" destOrd="0" presId="urn:microsoft.com/office/officeart/2005/8/layout/hierarchy2"/>
    <dgm:cxn modelId="{CFC5FFB1-2C2C-4099-859A-D5E926B291F0}" type="presParOf" srcId="{14891073-EFB9-4F98-9BAF-33D7F332A88D}" destId="{D35CC685-0509-4FE8-B0F3-EA8CDEFCD1D3}" srcOrd="0" destOrd="0" presId="urn:microsoft.com/office/officeart/2005/8/layout/hierarchy2"/>
    <dgm:cxn modelId="{C9FC72C5-EF40-483F-B71F-31494D406960}" type="presParOf" srcId="{14891073-EFB9-4F98-9BAF-33D7F332A88D}" destId="{F09CBFAC-AD6E-48E6-AFF3-6943F21C7923}" srcOrd="1" destOrd="0" presId="urn:microsoft.com/office/officeart/2005/8/layout/hierarchy2"/>
    <dgm:cxn modelId="{6235883B-74C1-4BE6-A941-5C1E3BBFE92C}" type="presParOf" srcId="{F09CBFAC-AD6E-48E6-AFF3-6943F21C7923}" destId="{558D9CF2-B978-401E-9BA6-C6E7BDB4999A}" srcOrd="0" destOrd="0" presId="urn:microsoft.com/office/officeart/2005/8/layout/hierarchy2"/>
    <dgm:cxn modelId="{417D1AC7-F991-4A86-82C2-4B06C3D7F863}" type="presParOf" srcId="{558D9CF2-B978-401E-9BA6-C6E7BDB4999A}" destId="{A9C88DDB-23F0-412A-8024-3A3C06B76B3F}" srcOrd="0" destOrd="0" presId="urn:microsoft.com/office/officeart/2005/8/layout/hierarchy2"/>
    <dgm:cxn modelId="{592A63CD-ABCA-420E-AAAB-3F7660FFC86E}" type="presParOf" srcId="{F09CBFAC-AD6E-48E6-AFF3-6943F21C7923}" destId="{53BBD441-BABD-4990-BF81-7E662361D403}" srcOrd="1" destOrd="0" presId="urn:microsoft.com/office/officeart/2005/8/layout/hierarchy2"/>
    <dgm:cxn modelId="{8CD7423C-DA39-49BD-8DE9-86C916CB06AF}" type="presParOf" srcId="{53BBD441-BABD-4990-BF81-7E662361D403}" destId="{FD56A54D-B637-4F0E-BECE-41F07FB24F66}" srcOrd="0" destOrd="0" presId="urn:microsoft.com/office/officeart/2005/8/layout/hierarchy2"/>
    <dgm:cxn modelId="{45C70144-76F5-4545-9AFA-F2971CCA8E02}" type="presParOf" srcId="{53BBD441-BABD-4990-BF81-7E662361D403}" destId="{69AD0940-B812-48B6-9F42-9F9682B23BBB}" srcOrd="1" destOrd="0" presId="urn:microsoft.com/office/officeart/2005/8/layout/hierarchy2"/>
    <dgm:cxn modelId="{7D528BDF-A2E8-4E9D-8DBE-CC0B020260C4}" type="presParOf" srcId="{69AD0940-B812-48B6-9F42-9F9682B23BBB}" destId="{8FDB20D9-0445-466D-9386-41186C105A32}" srcOrd="0" destOrd="0" presId="urn:microsoft.com/office/officeart/2005/8/layout/hierarchy2"/>
    <dgm:cxn modelId="{6F1C2AC2-31FE-43AA-ACE5-419E46F5B817}" type="presParOf" srcId="{8FDB20D9-0445-466D-9386-41186C105A32}" destId="{46B4B040-8FAB-477F-8F57-696E0B77E614}" srcOrd="0" destOrd="0" presId="urn:microsoft.com/office/officeart/2005/8/layout/hierarchy2"/>
    <dgm:cxn modelId="{021E10A8-41FC-476D-80FD-D088922A1340}" type="presParOf" srcId="{69AD0940-B812-48B6-9F42-9F9682B23BBB}" destId="{749D713F-E375-46EB-8C07-804021F1BE4D}" srcOrd="1" destOrd="0" presId="urn:microsoft.com/office/officeart/2005/8/layout/hierarchy2"/>
    <dgm:cxn modelId="{C8977EC5-FB32-4B46-9168-B8BF5BF2D9F2}" type="presParOf" srcId="{749D713F-E375-46EB-8C07-804021F1BE4D}" destId="{F68FF860-8203-4E32-9144-84BD370E18F6}" srcOrd="0" destOrd="0" presId="urn:microsoft.com/office/officeart/2005/8/layout/hierarchy2"/>
    <dgm:cxn modelId="{E7AB912D-FDEF-493A-9A74-DC3C600CF526}" type="presParOf" srcId="{749D713F-E375-46EB-8C07-804021F1BE4D}" destId="{242306B2-BFE5-43C6-8761-51030649D9AD}" srcOrd="1" destOrd="0" presId="urn:microsoft.com/office/officeart/2005/8/layout/hierarchy2"/>
    <dgm:cxn modelId="{845E6A65-6ECB-44E0-A166-012A97F69BD4}" type="presParOf" srcId="{242306B2-BFE5-43C6-8761-51030649D9AD}" destId="{BE4AD40A-23A4-487E-B902-4D5C78B9612E}" srcOrd="0" destOrd="0" presId="urn:microsoft.com/office/officeart/2005/8/layout/hierarchy2"/>
    <dgm:cxn modelId="{BDA9EF1A-CF78-4016-ACB9-8CED83FF39DE}" type="presParOf" srcId="{BE4AD40A-23A4-487E-B902-4D5C78B9612E}" destId="{C3888E6F-6716-414E-AABA-E45A2DEE2306}" srcOrd="0" destOrd="0" presId="urn:microsoft.com/office/officeart/2005/8/layout/hierarchy2"/>
    <dgm:cxn modelId="{ECDB974A-D88A-48D4-B8DE-80D8D53C20F3}" type="presParOf" srcId="{242306B2-BFE5-43C6-8761-51030649D9AD}" destId="{6DB62104-21CD-42EB-828A-E3800F5334CF}" srcOrd="1" destOrd="0" presId="urn:microsoft.com/office/officeart/2005/8/layout/hierarchy2"/>
    <dgm:cxn modelId="{832E51A2-9DE9-49D9-B685-99BC06CC62A3}" type="presParOf" srcId="{6DB62104-21CD-42EB-828A-E3800F5334CF}" destId="{896080EE-CB5C-4061-B291-F0B58E282538}" srcOrd="0" destOrd="0" presId="urn:microsoft.com/office/officeart/2005/8/layout/hierarchy2"/>
    <dgm:cxn modelId="{94685BEE-20D3-4119-B058-843651F83A9D}" type="presParOf" srcId="{6DB62104-21CD-42EB-828A-E3800F5334CF}" destId="{F4109760-B53F-47F8-B08E-8EA77EBBD0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EF539-ED80-4036-BF07-CBC191C7968E}">
      <dsp:nvSpPr>
        <dsp:cNvPr id="0" name=""/>
        <dsp:cNvSpPr/>
      </dsp:nvSpPr>
      <dsp:spPr>
        <a:xfrm>
          <a:off x="10480" y="1797431"/>
          <a:ext cx="917544" cy="914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Petição</a:t>
          </a:r>
          <a:r>
            <a:rPr lang="en-US" sz="1800" b="1" kern="1200" dirty="0"/>
            <a:t> </a:t>
          </a:r>
          <a:r>
            <a:rPr lang="en-US" sz="1800" b="1" kern="1200" dirty="0" err="1"/>
            <a:t>inicial</a:t>
          </a:r>
          <a:endParaRPr lang="pt-BR" sz="1800" b="1" kern="1200" dirty="0"/>
        </a:p>
      </dsp:txBody>
      <dsp:txXfrm>
        <a:off x="37256" y="1824207"/>
        <a:ext cx="863992" cy="860635"/>
      </dsp:txXfrm>
    </dsp:sp>
    <dsp:sp modelId="{3921A0D6-AE44-47D0-8A9C-9D01A51D6460}">
      <dsp:nvSpPr>
        <dsp:cNvPr id="0" name=""/>
        <dsp:cNvSpPr/>
      </dsp:nvSpPr>
      <dsp:spPr>
        <a:xfrm>
          <a:off x="928025" y="2247050"/>
          <a:ext cx="299701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299701" y="74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/>
        </a:p>
      </dsp:txBody>
      <dsp:txXfrm>
        <a:off x="1070383" y="2247032"/>
        <a:ext cx="14985" cy="14985"/>
      </dsp:txXfrm>
    </dsp:sp>
    <dsp:sp modelId="{0D3B80F3-0047-4249-852E-48D944C65A37}">
      <dsp:nvSpPr>
        <dsp:cNvPr id="0" name=""/>
        <dsp:cNvSpPr/>
      </dsp:nvSpPr>
      <dsp:spPr>
        <a:xfrm>
          <a:off x="1227727" y="1649972"/>
          <a:ext cx="1301792" cy="1209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Deferimento</a:t>
          </a:r>
          <a:endParaRPr lang="pt-BR" sz="1800" b="1" kern="1200" dirty="0"/>
        </a:p>
      </dsp:txBody>
      <dsp:txXfrm>
        <a:off x="1263140" y="1685385"/>
        <a:ext cx="1230966" cy="1138279"/>
      </dsp:txXfrm>
    </dsp:sp>
    <dsp:sp modelId="{88AEAE52-6FFC-4D5D-AA13-3C23CCC2751F}">
      <dsp:nvSpPr>
        <dsp:cNvPr id="0" name=""/>
        <dsp:cNvSpPr/>
      </dsp:nvSpPr>
      <dsp:spPr>
        <a:xfrm rot="17847932">
          <a:off x="2354465" y="1958766"/>
          <a:ext cx="649809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649809" y="74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/>
        </a:p>
      </dsp:txBody>
      <dsp:txXfrm>
        <a:off x="2663125" y="1949995"/>
        <a:ext cx="32490" cy="32490"/>
      </dsp:txXfrm>
    </dsp:sp>
    <dsp:sp modelId="{A89B63BE-A4B6-4E79-AD2C-63521826EFE7}">
      <dsp:nvSpPr>
        <dsp:cNvPr id="0" name=""/>
        <dsp:cNvSpPr/>
      </dsp:nvSpPr>
      <dsp:spPr>
        <a:xfrm>
          <a:off x="2829221" y="1055714"/>
          <a:ext cx="950159" cy="1244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1a </a:t>
          </a:r>
          <a:r>
            <a:rPr lang="en-US" sz="2000" b="1" kern="1200" dirty="0" err="1"/>
            <a:t>relação</a:t>
          </a:r>
          <a:endParaRPr lang="pt-BR" sz="2000" b="1" kern="1200" dirty="0"/>
        </a:p>
      </dsp:txBody>
      <dsp:txXfrm>
        <a:off x="2857050" y="1083543"/>
        <a:ext cx="894501" cy="1188827"/>
      </dsp:txXfrm>
    </dsp:sp>
    <dsp:sp modelId="{8358FF21-CEF5-4FBB-9EE5-79DD5972BE0E}">
      <dsp:nvSpPr>
        <dsp:cNvPr id="0" name=""/>
        <dsp:cNvSpPr/>
      </dsp:nvSpPr>
      <dsp:spPr>
        <a:xfrm>
          <a:off x="3779381" y="1670482"/>
          <a:ext cx="299701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299701" y="74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/>
        </a:p>
      </dsp:txBody>
      <dsp:txXfrm>
        <a:off x="3921739" y="1670464"/>
        <a:ext cx="14985" cy="14985"/>
      </dsp:txXfrm>
    </dsp:sp>
    <dsp:sp modelId="{7A16F088-5BF3-4616-8C0D-AACA9830A4D9}">
      <dsp:nvSpPr>
        <dsp:cNvPr id="0" name=""/>
        <dsp:cNvSpPr/>
      </dsp:nvSpPr>
      <dsp:spPr>
        <a:xfrm>
          <a:off x="4079082" y="1055714"/>
          <a:ext cx="963084" cy="124448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Divergência</a:t>
          </a:r>
          <a:r>
            <a:rPr lang="en-US" sz="1400" b="1" kern="1200" dirty="0"/>
            <a:t> ou </a:t>
          </a:r>
          <a:r>
            <a:rPr lang="en-US" sz="1400" b="1" kern="1200" dirty="0" err="1"/>
            <a:t>habilitação</a:t>
          </a:r>
          <a:endParaRPr lang="pt-BR" sz="1400" b="1" kern="1200" dirty="0"/>
        </a:p>
      </dsp:txBody>
      <dsp:txXfrm>
        <a:off x="4107290" y="1083922"/>
        <a:ext cx="906668" cy="1188069"/>
      </dsp:txXfrm>
    </dsp:sp>
    <dsp:sp modelId="{45AB6BAE-18AD-4382-B9EC-80CB0DBD5397}">
      <dsp:nvSpPr>
        <dsp:cNvPr id="0" name=""/>
        <dsp:cNvSpPr/>
      </dsp:nvSpPr>
      <dsp:spPr>
        <a:xfrm>
          <a:off x="5042167" y="1670482"/>
          <a:ext cx="299701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299701" y="74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/>
        </a:p>
      </dsp:txBody>
      <dsp:txXfrm>
        <a:off x="5184525" y="1670464"/>
        <a:ext cx="14985" cy="14985"/>
      </dsp:txXfrm>
    </dsp:sp>
    <dsp:sp modelId="{4B4AF07C-BB49-460A-A9C0-D8ED7B15B70D}">
      <dsp:nvSpPr>
        <dsp:cNvPr id="0" name=""/>
        <dsp:cNvSpPr/>
      </dsp:nvSpPr>
      <dsp:spPr>
        <a:xfrm>
          <a:off x="5341869" y="1056367"/>
          <a:ext cx="914337" cy="1243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2a </a:t>
          </a:r>
          <a:r>
            <a:rPr lang="en-US" sz="2000" b="1" kern="1200" dirty="0" err="1"/>
            <a:t>relação</a:t>
          </a:r>
          <a:endParaRPr lang="pt-BR" sz="2000" b="1" kern="1200" dirty="0"/>
        </a:p>
      </dsp:txBody>
      <dsp:txXfrm>
        <a:off x="5368649" y="1083147"/>
        <a:ext cx="860777" cy="1189618"/>
      </dsp:txXfrm>
    </dsp:sp>
    <dsp:sp modelId="{59B68732-1025-476C-B782-C54B74B3525D}">
      <dsp:nvSpPr>
        <dsp:cNvPr id="0" name=""/>
        <dsp:cNvSpPr/>
      </dsp:nvSpPr>
      <dsp:spPr>
        <a:xfrm>
          <a:off x="6256206" y="1670482"/>
          <a:ext cx="299701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299701" y="74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/>
        </a:p>
      </dsp:txBody>
      <dsp:txXfrm>
        <a:off x="6398565" y="1670464"/>
        <a:ext cx="14985" cy="14985"/>
      </dsp:txXfrm>
    </dsp:sp>
    <dsp:sp modelId="{ADDD4724-3361-4E30-BBE3-7FC444DD7596}">
      <dsp:nvSpPr>
        <dsp:cNvPr id="0" name=""/>
        <dsp:cNvSpPr/>
      </dsp:nvSpPr>
      <dsp:spPr>
        <a:xfrm>
          <a:off x="6555908" y="1091721"/>
          <a:ext cx="976885" cy="117247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Impug</a:t>
          </a:r>
          <a:r>
            <a:rPr lang="en-US" sz="1800" b="1" kern="1200" dirty="0"/>
            <a:t>. judicial</a:t>
          </a:r>
          <a:endParaRPr lang="pt-BR" sz="1800" b="1" kern="1200" dirty="0"/>
        </a:p>
      </dsp:txBody>
      <dsp:txXfrm>
        <a:off x="6584520" y="1120333"/>
        <a:ext cx="919661" cy="1115247"/>
      </dsp:txXfrm>
    </dsp:sp>
    <dsp:sp modelId="{28781B74-E898-42A8-BAB4-7C131972F045}">
      <dsp:nvSpPr>
        <dsp:cNvPr id="0" name=""/>
        <dsp:cNvSpPr/>
      </dsp:nvSpPr>
      <dsp:spPr>
        <a:xfrm>
          <a:off x="7532794" y="1670482"/>
          <a:ext cx="299701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299701" y="74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/>
        </a:p>
      </dsp:txBody>
      <dsp:txXfrm>
        <a:off x="7675152" y="1670464"/>
        <a:ext cx="14985" cy="14985"/>
      </dsp:txXfrm>
    </dsp:sp>
    <dsp:sp modelId="{885641C7-6586-4339-95F8-544176E6D88C}">
      <dsp:nvSpPr>
        <dsp:cNvPr id="0" name=""/>
        <dsp:cNvSpPr/>
      </dsp:nvSpPr>
      <dsp:spPr>
        <a:xfrm>
          <a:off x="7832496" y="1103179"/>
          <a:ext cx="987899" cy="1149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QGC</a:t>
          </a:r>
          <a:endParaRPr lang="pt-BR" sz="3600" b="1" kern="1200" dirty="0"/>
        </a:p>
      </dsp:txBody>
      <dsp:txXfrm>
        <a:off x="7861431" y="1132114"/>
        <a:ext cx="930029" cy="1091685"/>
      </dsp:txXfrm>
    </dsp:sp>
    <dsp:sp modelId="{F728F580-FB77-444E-A7F3-23400C39A902}">
      <dsp:nvSpPr>
        <dsp:cNvPr id="0" name=""/>
        <dsp:cNvSpPr/>
      </dsp:nvSpPr>
      <dsp:spPr>
        <a:xfrm rot="3917366">
          <a:off x="2320905" y="2572691"/>
          <a:ext cx="716930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716930" y="74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/>
        </a:p>
      </dsp:txBody>
      <dsp:txXfrm>
        <a:off x="2661447" y="2562243"/>
        <a:ext cx="35846" cy="35846"/>
      </dsp:txXfrm>
    </dsp:sp>
    <dsp:sp modelId="{4B2352CB-3329-4A65-BEEF-C35616B8D5F6}">
      <dsp:nvSpPr>
        <dsp:cNvPr id="0" name=""/>
        <dsp:cNvSpPr/>
      </dsp:nvSpPr>
      <dsp:spPr>
        <a:xfrm>
          <a:off x="2829221" y="2358278"/>
          <a:ext cx="936987" cy="1095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PRJ</a:t>
          </a:r>
          <a:endParaRPr lang="pt-BR" sz="3200" b="1" kern="1200" dirty="0"/>
        </a:p>
      </dsp:txBody>
      <dsp:txXfrm>
        <a:off x="2856664" y="2385721"/>
        <a:ext cx="882101" cy="1040172"/>
      </dsp:txXfrm>
    </dsp:sp>
    <dsp:sp modelId="{40DCCB51-6E23-4420-92A8-EEBF4C8BF39A}">
      <dsp:nvSpPr>
        <dsp:cNvPr id="0" name=""/>
        <dsp:cNvSpPr/>
      </dsp:nvSpPr>
      <dsp:spPr>
        <a:xfrm>
          <a:off x="3766209" y="2898332"/>
          <a:ext cx="299701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299701" y="74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/>
        </a:p>
      </dsp:txBody>
      <dsp:txXfrm>
        <a:off x="3908567" y="2898314"/>
        <a:ext cx="14985" cy="14985"/>
      </dsp:txXfrm>
    </dsp:sp>
    <dsp:sp modelId="{D35CC685-0509-4FE8-B0F3-EA8CDEFCD1D3}">
      <dsp:nvSpPr>
        <dsp:cNvPr id="0" name=""/>
        <dsp:cNvSpPr/>
      </dsp:nvSpPr>
      <dsp:spPr>
        <a:xfrm>
          <a:off x="4065910" y="2356393"/>
          <a:ext cx="1020896" cy="109882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Objeção</a:t>
          </a:r>
          <a:endParaRPr lang="pt-BR" sz="2000" b="1" kern="1200" dirty="0"/>
        </a:p>
      </dsp:txBody>
      <dsp:txXfrm>
        <a:off x="4095811" y="2386294"/>
        <a:ext cx="961094" cy="1039024"/>
      </dsp:txXfrm>
    </dsp:sp>
    <dsp:sp modelId="{558D9CF2-B978-401E-9BA6-C6E7BDB4999A}">
      <dsp:nvSpPr>
        <dsp:cNvPr id="0" name=""/>
        <dsp:cNvSpPr/>
      </dsp:nvSpPr>
      <dsp:spPr>
        <a:xfrm>
          <a:off x="5086807" y="2898332"/>
          <a:ext cx="299701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299701" y="74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/>
        </a:p>
      </dsp:txBody>
      <dsp:txXfrm>
        <a:off x="5229166" y="2898314"/>
        <a:ext cx="14985" cy="14985"/>
      </dsp:txXfrm>
    </dsp:sp>
    <dsp:sp modelId="{FD56A54D-B637-4F0E-BECE-41F07FB24F66}">
      <dsp:nvSpPr>
        <dsp:cNvPr id="0" name=""/>
        <dsp:cNvSpPr/>
      </dsp:nvSpPr>
      <dsp:spPr>
        <a:xfrm>
          <a:off x="5386509" y="2365349"/>
          <a:ext cx="749254" cy="1080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AGC</a:t>
          </a:r>
          <a:endParaRPr lang="pt-BR" sz="2800" b="1" kern="1200" dirty="0"/>
        </a:p>
      </dsp:txBody>
      <dsp:txXfrm>
        <a:off x="5408454" y="2387294"/>
        <a:ext cx="705364" cy="1037025"/>
      </dsp:txXfrm>
    </dsp:sp>
    <dsp:sp modelId="{8FDB20D9-0445-466D-9386-41186C105A32}">
      <dsp:nvSpPr>
        <dsp:cNvPr id="0" name=""/>
        <dsp:cNvSpPr/>
      </dsp:nvSpPr>
      <dsp:spPr>
        <a:xfrm>
          <a:off x="6135764" y="2898332"/>
          <a:ext cx="299701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299701" y="74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/>
        </a:p>
      </dsp:txBody>
      <dsp:txXfrm>
        <a:off x="6278122" y="2898314"/>
        <a:ext cx="14985" cy="14985"/>
      </dsp:txXfrm>
    </dsp:sp>
    <dsp:sp modelId="{F68FF860-8203-4E32-9144-84BD370E18F6}">
      <dsp:nvSpPr>
        <dsp:cNvPr id="0" name=""/>
        <dsp:cNvSpPr/>
      </dsp:nvSpPr>
      <dsp:spPr>
        <a:xfrm>
          <a:off x="6435466" y="2375651"/>
          <a:ext cx="1082463" cy="1060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Concessão</a:t>
          </a:r>
          <a:endParaRPr lang="pt-BR" sz="1800" b="1" kern="1200" dirty="0"/>
        </a:p>
      </dsp:txBody>
      <dsp:txXfrm>
        <a:off x="6466521" y="2406706"/>
        <a:ext cx="1020353" cy="998201"/>
      </dsp:txXfrm>
    </dsp:sp>
    <dsp:sp modelId="{BE4AD40A-23A4-487E-B902-4D5C78B9612E}">
      <dsp:nvSpPr>
        <dsp:cNvPr id="0" name=""/>
        <dsp:cNvSpPr/>
      </dsp:nvSpPr>
      <dsp:spPr>
        <a:xfrm>
          <a:off x="7517929" y="2898332"/>
          <a:ext cx="299701" cy="14948"/>
        </a:xfrm>
        <a:custGeom>
          <a:avLst/>
          <a:gdLst/>
          <a:ahLst/>
          <a:cxnLst/>
          <a:rect l="0" t="0" r="0" b="0"/>
          <a:pathLst>
            <a:path>
              <a:moveTo>
                <a:pt x="0" y="7474"/>
              </a:moveTo>
              <a:lnTo>
                <a:pt x="299701" y="74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/>
        </a:p>
      </dsp:txBody>
      <dsp:txXfrm>
        <a:off x="7660287" y="2898314"/>
        <a:ext cx="14985" cy="14985"/>
      </dsp:txXfrm>
    </dsp:sp>
    <dsp:sp modelId="{896080EE-CB5C-4061-B291-F0B58E282538}">
      <dsp:nvSpPr>
        <dsp:cNvPr id="0" name=""/>
        <dsp:cNvSpPr/>
      </dsp:nvSpPr>
      <dsp:spPr>
        <a:xfrm>
          <a:off x="7817630" y="2367115"/>
          <a:ext cx="1031843" cy="1077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Supervisão</a:t>
          </a:r>
          <a:r>
            <a:rPr lang="en-US" sz="1600" b="1" kern="1200" dirty="0"/>
            <a:t> judicial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(2 </a:t>
          </a:r>
          <a:r>
            <a:rPr lang="en-US" sz="1600" b="1" kern="1200" dirty="0" err="1"/>
            <a:t>anos</a:t>
          </a:r>
          <a:r>
            <a:rPr lang="en-US" sz="1600" b="1" kern="1200" dirty="0"/>
            <a:t>)</a:t>
          </a:r>
          <a:endParaRPr lang="pt-BR" sz="1600" b="1" kern="1200" dirty="0"/>
        </a:p>
      </dsp:txBody>
      <dsp:txXfrm>
        <a:off x="7847852" y="2397337"/>
        <a:ext cx="971399" cy="1016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50ABF-DE64-46FE-86B3-41436D7927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AADF9-888C-4302-AAD4-E82E5DCEC3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56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25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41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25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3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1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58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31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34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330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15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A65225B9-2963-4251-89BF-4D5315E741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76DC25-F66D-4E86-960B-743E47E16D91}" type="slidenum">
              <a:rPr lang="pt-BR" altLang="pt-BR"/>
              <a:pPr algn="r" eaLnBrk="1" hangingPunct="1"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441E487-E8DE-45D8-9EBC-23C8EECBD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ED97DAA-E490-4127-8E71-9A98C4171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89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A65225B9-2963-4251-89BF-4D5315E741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76DC25-F66D-4E86-960B-743E47E16D91}" type="slidenum">
              <a:rPr lang="pt-BR" altLang="pt-BR"/>
              <a:pPr algn="r" eaLnBrk="1" hangingPunct="1">
                <a:spcBef>
                  <a:spcPct val="0"/>
                </a:spcBef>
              </a:pPr>
              <a:t>14</a:t>
            </a:fld>
            <a:endParaRPr lang="pt-BR" altLang="pt-B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441E487-E8DE-45D8-9EBC-23C8EECBD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ED97DAA-E490-4127-8E71-9A98C4171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5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31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8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96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2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9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51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0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7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38666" y="1700961"/>
            <a:ext cx="6609344" cy="1263958"/>
          </a:xfrm>
        </p:spPr>
        <p:txBody>
          <a:bodyPr anchor="ctr">
            <a:noAutofit/>
          </a:bodyPr>
          <a:lstStyle/>
          <a:p>
            <a:pPr algn="r"/>
            <a:r>
              <a:rPr lang="pt-BR" sz="3100" b="1" cap="all" dirty="0"/>
              <a:t>FEA/USP</a:t>
            </a:r>
            <a:br>
              <a:rPr lang="pt-BR" sz="3100" b="1" cap="all" dirty="0"/>
            </a:br>
            <a:r>
              <a:rPr lang="pt-BR" sz="3100" b="1" cap="all" dirty="0"/>
              <a:t>25/10/19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21707" y="2133343"/>
            <a:ext cx="5575326" cy="399193"/>
          </a:xfrm>
        </p:spPr>
        <p:txBody>
          <a:bodyPr anchor="ctr">
            <a:noAutofit/>
          </a:bodyPr>
          <a:lstStyle/>
          <a:p>
            <a:pPr algn="l"/>
            <a:r>
              <a:rPr lang="pt-BR" sz="3700" b="1" dirty="0"/>
              <a:t>Luiz Dellore</a:t>
            </a:r>
          </a:p>
        </p:txBody>
      </p:sp>
      <p:sp>
        <p:nvSpPr>
          <p:cNvPr id="5" name="Retângulo 4"/>
          <p:cNvSpPr/>
          <p:nvPr/>
        </p:nvSpPr>
        <p:spPr>
          <a:xfrm>
            <a:off x="6275987" y="1700961"/>
            <a:ext cx="45719" cy="12639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68A8722-6F3C-4158-925F-FA747AEE2D4B}"/>
              </a:ext>
            </a:extLst>
          </p:cNvPr>
          <p:cNvSpPr txBox="1">
            <a:spLocks/>
          </p:cNvSpPr>
          <p:nvPr/>
        </p:nvSpPr>
        <p:spPr>
          <a:xfrm>
            <a:off x="-1" y="4294255"/>
            <a:ext cx="12201083" cy="1501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Recuperação judicial: visão geral</a:t>
            </a:r>
          </a:p>
        </p:txBody>
      </p:sp>
    </p:spTree>
    <p:extLst>
      <p:ext uri="{BB962C8B-B14F-4D97-AF65-F5344CB8AC3E}">
        <p14:creationId xmlns:p14="http://schemas.microsoft.com/office/powerpoint/2010/main" val="260411062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AAB62B06-8EFA-463B-AD0A-0837CF5C6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73" y="466578"/>
            <a:ext cx="11139854" cy="930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pt-BR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Divisão</a:t>
            </a:r>
            <a:r>
              <a:rPr lang="en-US" altLang="pt-BR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dos </a:t>
            </a:r>
            <a:r>
              <a:rPr lang="en-US" altLang="pt-BR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créditos</a:t>
            </a:r>
            <a:r>
              <a:rPr lang="en-US" altLang="pt-BR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altLang="pt-BR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RJ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1280B6A8-11C1-4022-8BB5-2460DABCAEE3}"/>
              </a:ext>
            </a:extLst>
          </p:cNvPr>
          <p:cNvSpPr txBox="1"/>
          <p:nvPr/>
        </p:nvSpPr>
        <p:spPr>
          <a:xfrm>
            <a:off x="314002" y="2421086"/>
            <a:ext cx="115639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700" dirty="0">
                <a:latin typeface="+mj-lt"/>
              </a:rPr>
              <a:t>A divisão dos credores é feita por classes (LRF, art. 41):</a:t>
            </a:r>
          </a:p>
          <a:p>
            <a:pPr algn="just" fontAlgn="base"/>
            <a:r>
              <a:rPr lang="pt-BR" sz="2700" dirty="0">
                <a:latin typeface="+mj-lt"/>
              </a:rPr>
              <a:t>I- credores trabalhistas;</a:t>
            </a:r>
          </a:p>
          <a:p>
            <a:pPr algn="just" fontAlgn="base"/>
            <a:r>
              <a:rPr lang="pt-BR" sz="2700" dirty="0">
                <a:latin typeface="+mj-lt"/>
              </a:rPr>
              <a:t>II- credores titulares de garantia real (penhor ou hipoteca, no limite do valor da garantia);</a:t>
            </a:r>
          </a:p>
          <a:p>
            <a:pPr algn="just" fontAlgn="base"/>
            <a:r>
              <a:rPr lang="pt-BR" sz="2700" dirty="0">
                <a:latin typeface="+mj-lt"/>
              </a:rPr>
              <a:t>III- credores quirografários – classificação residual;</a:t>
            </a:r>
          </a:p>
          <a:p>
            <a:pPr algn="just" fontAlgn="base"/>
            <a:r>
              <a:rPr lang="pt-BR" sz="2700" dirty="0">
                <a:latin typeface="+mj-lt"/>
              </a:rPr>
              <a:t>IV- Microempresas - ME ou Empresas de Pequeno Porte - EPP</a:t>
            </a:r>
          </a:p>
          <a:p>
            <a:pPr algn="just" fontAlgn="base"/>
            <a:endParaRPr lang="pt-BR" sz="2700" dirty="0">
              <a:latin typeface="+mj-lt"/>
            </a:endParaRPr>
          </a:p>
          <a:p>
            <a:pPr algn="just" fontAlgn="base"/>
            <a:r>
              <a:rPr lang="pt-BR" sz="2700" dirty="0">
                <a:latin typeface="+mj-lt"/>
              </a:rPr>
              <a:t>Credor extraconcursal: tem créditos que </a:t>
            </a:r>
            <a:r>
              <a:rPr lang="pt-BR" sz="2700" u="sng" dirty="0">
                <a:latin typeface="+mj-lt"/>
              </a:rPr>
              <a:t>não se submetem à RJ</a:t>
            </a:r>
            <a:r>
              <a:rPr lang="pt-BR" sz="2700" dirty="0">
                <a:latin typeface="+mj-lt"/>
              </a:rPr>
              <a:t> (LRF, art. 49, §§ 3º e 4º), não são atingidos pelo PRJ. </a:t>
            </a:r>
          </a:p>
          <a:p>
            <a:pPr algn="just" fontAlgn="base"/>
            <a:r>
              <a:rPr lang="pt-BR" sz="2700" dirty="0">
                <a:latin typeface="+mj-lt"/>
              </a:rPr>
              <a:t>Por tal razão, não votam na AGC.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46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006" y="284085"/>
            <a:ext cx="112568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São credores </a:t>
            </a:r>
            <a:r>
              <a:rPr lang="pt-BR" altLang="en-US" sz="2900" dirty="0" err="1">
                <a:latin typeface="+mj-lt"/>
                <a:cs typeface="Arial" panose="020B0604020202020204" pitchFamily="34" charset="0"/>
              </a:rPr>
              <a:t>extraconcursais</a:t>
            </a:r>
            <a:r>
              <a:rPr lang="pt-BR" altLang="en-US" sz="2900" dirty="0">
                <a:latin typeface="+mj-lt"/>
                <a:cs typeface="Arial" panose="020B0604020202020204" pitchFamily="34" charset="0"/>
              </a:rPr>
              <a:t> (LRF, art. 49, § 3º):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- proprietário fiduciário (titular de crédito garantido por garantia fiduciária),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- arrendador mercantil (leasing),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- proprietário ou promitente vendedor de imóvel com cláusula de irrevogabilidade ou irretratabilidade,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- proprietário com reserva de domínio,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- titular de crédito derivado de adiantamento a contrato de câmbio para exportação (</a:t>
            </a:r>
            <a:r>
              <a:rPr lang="pt-BR" altLang="en-US" sz="2900" dirty="0" err="1">
                <a:latin typeface="+mj-lt"/>
                <a:cs typeface="Arial" panose="020B0604020202020204" pitchFamily="34" charset="0"/>
              </a:rPr>
              <a:t>ACCs</a:t>
            </a:r>
            <a:r>
              <a:rPr lang="pt-BR" altLang="en-US" sz="2900" dirty="0">
                <a:latin typeface="+mj-lt"/>
                <a:cs typeface="Arial" panose="020B0604020202020204" pitchFamily="34" charset="0"/>
              </a:rPr>
              <a:t>),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- créditos tributários (conforme CTN, artigo 187 e LRJ, artigo 6º, §7º; assim, mesmo com a RJ as execuções fiscais prosseguem normalmente)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- créditos pós-concursais (posteriores ao pedido de recuperação judicial)</a:t>
            </a:r>
          </a:p>
        </p:txBody>
      </p:sp>
    </p:spTree>
    <p:extLst>
      <p:ext uri="{BB962C8B-B14F-4D97-AF65-F5344CB8AC3E}">
        <p14:creationId xmlns:p14="http://schemas.microsoft.com/office/powerpoint/2010/main" val="2612751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006" y="284085"/>
            <a:ext cx="112568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O voto dos credores na AGC não precisa ser justificado.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Porém, deve ser “racional”, caso contrário poderá ser reconhecido como “voto abusivo”.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2900" dirty="0">
              <a:latin typeface="+mj-lt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Na AGC, as decisões são tomadas por maioria de voto dos credores votantes (concursais).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Quanto ao PRJ, considera-se aprovado o plano se houver maioria dos votos </a:t>
            </a:r>
            <a:r>
              <a:rPr lang="pt-BR" altLang="en-US" sz="2900" u="sng" dirty="0">
                <a:latin typeface="+mj-lt"/>
                <a:cs typeface="Arial" panose="020B0604020202020204" pitchFamily="34" charset="0"/>
              </a:rPr>
              <a:t>em cada uma das classes</a:t>
            </a:r>
            <a:r>
              <a:rPr lang="pt-BR" altLang="en-US" sz="29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O quórum de aprovação é o seguinte (LRF, art. 45):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- </a:t>
            </a:r>
            <a:r>
              <a:rPr lang="pt-BR" altLang="en-US" sz="2900" u="sng" dirty="0">
                <a:latin typeface="+mj-lt"/>
                <a:cs typeface="Arial" panose="020B0604020202020204" pitchFamily="34" charset="0"/>
              </a:rPr>
              <a:t>maioria simples</a:t>
            </a:r>
            <a:r>
              <a:rPr lang="pt-BR" altLang="en-US" sz="2900" dirty="0">
                <a:latin typeface="+mj-lt"/>
                <a:cs typeface="Arial" panose="020B0604020202020204" pitchFamily="34" charset="0"/>
              </a:rPr>
              <a:t> de presentes (por </a:t>
            </a:r>
            <a:r>
              <a:rPr lang="pt-BR" altLang="en-US" sz="2900" u="sng" dirty="0">
                <a:latin typeface="+mj-lt"/>
                <a:cs typeface="Arial" panose="020B0604020202020204" pitchFamily="34" charset="0"/>
              </a:rPr>
              <a:t>cabeça</a:t>
            </a:r>
            <a:r>
              <a:rPr lang="pt-BR" altLang="en-US" sz="2900" dirty="0">
                <a:latin typeface="+mj-lt"/>
                <a:cs typeface="Arial" panose="020B0604020202020204" pitchFamily="34" charset="0"/>
              </a:rPr>
              <a:t>) nas classes I e IV e,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- </a:t>
            </a:r>
            <a:r>
              <a:rPr lang="pt-BR" altLang="en-US" sz="2900" u="sng" dirty="0">
                <a:latin typeface="+mj-lt"/>
                <a:cs typeface="Arial" panose="020B0604020202020204" pitchFamily="34" charset="0"/>
              </a:rPr>
              <a:t>maioria</a:t>
            </a:r>
            <a:r>
              <a:rPr lang="pt-BR" altLang="en-US" sz="2900" dirty="0">
                <a:latin typeface="+mj-lt"/>
                <a:cs typeface="Arial" panose="020B0604020202020204" pitchFamily="34" charset="0"/>
              </a:rPr>
              <a:t> de presentes (por </a:t>
            </a:r>
            <a:r>
              <a:rPr lang="pt-BR" altLang="en-US" sz="2900" u="sng" dirty="0">
                <a:latin typeface="+mj-lt"/>
                <a:cs typeface="Arial" panose="020B0604020202020204" pitchFamily="34" charset="0"/>
              </a:rPr>
              <a:t>cabeça</a:t>
            </a:r>
            <a:r>
              <a:rPr lang="pt-BR" altLang="en-US" sz="2900" dirty="0">
                <a:latin typeface="+mj-lt"/>
                <a:cs typeface="Arial" panose="020B0604020202020204" pitchFamily="34" charset="0"/>
              </a:rPr>
              <a:t>) </a:t>
            </a:r>
            <a:r>
              <a:rPr lang="pt-BR" altLang="en-US" sz="2900" u="sng" dirty="0">
                <a:latin typeface="+mj-lt"/>
                <a:cs typeface="Arial" panose="020B0604020202020204" pitchFamily="34" charset="0"/>
              </a:rPr>
              <a:t>e</a:t>
            </a:r>
            <a:r>
              <a:rPr lang="pt-BR" altLang="en-US" sz="2900" dirty="0">
                <a:latin typeface="+mj-lt"/>
                <a:cs typeface="Arial" panose="020B0604020202020204" pitchFamily="34" charset="0"/>
              </a:rPr>
              <a:t> de créditos presentes (por </a:t>
            </a:r>
            <a:r>
              <a:rPr lang="pt-BR" altLang="en-US" sz="2900" u="sng" dirty="0">
                <a:latin typeface="+mj-lt"/>
                <a:cs typeface="Arial" panose="020B0604020202020204" pitchFamily="34" charset="0"/>
              </a:rPr>
              <a:t>valor</a:t>
            </a:r>
            <a:r>
              <a:rPr lang="pt-BR" altLang="en-US" sz="2900" dirty="0">
                <a:latin typeface="+mj-lt"/>
                <a:cs typeface="Arial" panose="020B0604020202020204" pitchFamily="34" charset="0"/>
              </a:rPr>
              <a:t>) nas classes II e III.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A3DD910-FE48-4F9A-AA9C-E30B6583A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67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42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006" y="284085"/>
            <a:ext cx="11256885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É possível ainda um </a:t>
            </a:r>
            <a:r>
              <a:rPr lang="pt-BR" altLang="en-US" sz="2900" u="sng" dirty="0">
                <a:latin typeface="+mj-lt"/>
                <a:cs typeface="Arial" panose="020B0604020202020204" pitchFamily="34" charset="0"/>
              </a:rPr>
              <a:t>quórum alternativo</a:t>
            </a:r>
            <a:r>
              <a:rPr lang="pt-BR" altLang="en-US" sz="2900" dirty="0">
                <a:latin typeface="+mj-lt"/>
                <a:cs typeface="Arial" panose="020B0604020202020204" pitchFamily="34" charset="0"/>
              </a:rPr>
              <a:t> de aprovação (</a:t>
            </a:r>
            <a:r>
              <a:rPr lang="pt-BR" altLang="en-US" sz="2900" i="1" dirty="0" err="1">
                <a:latin typeface="+mj-lt"/>
                <a:cs typeface="Arial" panose="020B0604020202020204" pitchFamily="34" charset="0"/>
              </a:rPr>
              <a:t>cram</a:t>
            </a:r>
            <a:r>
              <a:rPr lang="pt-BR" altLang="en-US" sz="29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en-US" sz="2900" i="1" dirty="0" err="1">
                <a:latin typeface="+mj-lt"/>
                <a:cs typeface="Arial" panose="020B0604020202020204" pitchFamily="34" charset="0"/>
              </a:rPr>
              <a:t>down</a:t>
            </a:r>
            <a:r>
              <a:rPr lang="pt-BR" altLang="en-US" sz="2900" dirty="0">
                <a:latin typeface="+mj-lt"/>
                <a:cs typeface="Arial" panose="020B0604020202020204" pitchFamily="34" charset="0"/>
              </a:rPr>
              <a:t>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2900" dirty="0">
              <a:latin typeface="+mj-lt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900" dirty="0">
                <a:latin typeface="+mj-lt"/>
                <a:cs typeface="Arial" panose="020B0604020202020204" pitchFamily="34" charset="0"/>
              </a:rPr>
              <a:t>Pode o juiz conceder a recuperação judicial, ainda que não haja a aprovação tal qual inicialmente prevista, na seguinte situação: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29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200" i="1" dirty="0"/>
              <a:t>Art. 58, § 1º O juiz poderá conceder a recuperação judicial com base em plano que não obteve aprovação na forma do art. 45 desta Lei, desde que, na mesma </a:t>
            </a:r>
            <a:r>
              <a:rPr lang="pt-BR" sz="2200" i="1" dirty="0" err="1"/>
              <a:t>assembléia</a:t>
            </a:r>
            <a:r>
              <a:rPr lang="pt-BR" sz="2200" i="1" dirty="0"/>
              <a:t>, tenha obtido, de forma cumulativa:</a:t>
            </a:r>
          </a:p>
          <a:p>
            <a:pPr algn="just"/>
            <a:r>
              <a:rPr lang="pt-BR" sz="2200" i="1" dirty="0"/>
              <a:t>I – o voto favorável de credores que representem mais da metade do valor de todos os créditos presentes à </a:t>
            </a:r>
            <a:r>
              <a:rPr lang="pt-BR" sz="2200" i="1" dirty="0" err="1"/>
              <a:t>assembléia</a:t>
            </a:r>
            <a:r>
              <a:rPr lang="pt-BR" sz="2200" i="1" dirty="0"/>
              <a:t>, independentemente de classes;</a:t>
            </a:r>
          </a:p>
          <a:p>
            <a:pPr algn="just"/>
            <a:r>
              <a:rPr lang="pt-BR" sz="2200" i="1" dirty="0"/>
              <a:t>II – a aprovação de 2 (duas) das classes de credores nos termos do art. 45 desta Lei ou, caso haja somente 2 (duas) classes com credores votantes, a aprovação de pelo menos 1 (uma) delas;</a:t>
            </a:r>
          </a:p>
          <a:p>
            <a:pPr algn="just"/>
            <a:r>
              <a:rPr lang="pt-BR" sz="2200" i="1" dirty="0"/>
              <a:t>III – na classe que o houver rejeitado, o voto favorável de mais de 1/3 (um terço) dos credores, computados na forma dos §§ 1º e 2º do art. 45 desta Lei.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2900" dirty="0">
              <a:latin typeface="+mj-lt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29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A3DD910-FE48-4F9A-AA9C-E30B6583A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67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AAB62B06-8EFA-463B-AD0A-0837CF5C6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73" y="466578"/>
            <a:ext cx="11139854" cy="930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pt-BR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Momentos</a:t>
            </a:r>
            <a:r>
              <a:rPr lang="en-US" altLang="pt-BR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altLang="pt-BR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atuação</a:t>
            </a:r>
            <a:r>
              <a:rPr lang="en-US" altLang="pt-BR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altLang="pt-BR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credor</a:t>
            </a:r>
            <a:endParaRPr lang="en-US" altLang="pt-BR" sz="4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1280B6A8-11C1-4022-8BB5-2460DABCAEE3}"/>
              </a:ext>
            </a:extLst>
          </p:cNvPr>
          <p:cNvSpPr txBox="1"/>
          <p:nvPr/>
        </p:nvSpPr>
        <p:spPr>
          <a:xfrm>
            <a:off x="314002" y="2421086"/>
            <a:ext cx="1156399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700" dirty="0">
                <a:latin typeface="+mj-lt"/>
              </a:rPr>
              <a:t>a) após a publicação do 1º edital, apresentação de divergência ou habilitação (15 dias);</a:t>
            </a:r>
          </a:p>
          <a:p>
            <a:pPr algn="just" fontAlgn="base"/>
            <a:endParaRPr lang="pt-BR" sz="2700" dirty="0">
              <a:latin typeface="+mj-lt"/>
            </a:endParaRPr>
          </a:p>
          <a:p>
            <a:pPr algn="just" fontAlgn="base"/>
            <a:r>
              <a:rPr lang="pt-BR" sz="2700" dirty="0">
                <a:latin typeface="+mj-lt"/>
              </a:rPr>
              <a:t>b) após a publicação do 2º edital, apresentação de impugnação (10 dias);</a:t>
            </a:r>
          </a:p>
          <a:p>
            <a:pPr algn="just" fontAlgn="base"/>
            <a:endParaRPr lang="pt-BR" sz="2700" dirty="0">
              <a:latin typeface="+mj-lt"/>
            </a:endParaRPr>
          </a:p>
          <a:p>
            <a:pPr algn="just" fontAlgn="base"/>
            <a:r>
              <a:rPr lang="pt-BR" sz="2700" dirty="0">
                <a:latin typeface="+mj-lt"/>
              </a:rPr>
              <a:t>c) após a juntada do PRJ, apresentação de objeção ao plano (30 dias);</a:t>
            </a:r>
          </a:p>
          <a:p>
            <a:pPr algn="just" fontAlgn="base"/>
            <a:endParaRPr lang="pt-BR" sz="2700" dirty="0">
              <a:latin typeface="+mj-lt"/>
            </a:endParaRPr>
          </a:p>
          <a:p>
            <a:pPr algn="just" fontAlgn="base"/>
            <a:r>
              <a:rPr lang="pt-BR" sz="2700" dirty="0">
                <a:latin typeface="+mj-lt"/>
              </a:rPr>
              <a:t>d) participação na AGC, para votar pela (i) aprovação do PRJ, (ii) rejeição do PRJ ou (iii) abstenção.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5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006" y="284085"/>
            <a:ext cx="11256885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latin typeface="+mj-lt"/>
                <a:cs typeface="Arial" panose="020B0604020202020204" pitchFamily="34" charset="0"/>
              </a:rPr>
              <a:t>(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)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na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latin typeface="+mj-lt"/>
                <a:cs typeface="Arial" panose="020B0604020202020204" pitchFamily="34" charset="0"/>
              </a:rPr>
              <a:t>habilitação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, o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crédito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não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foi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contemplado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na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primeira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relação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credores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e o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credor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pretende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obter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a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sua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inclusão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;</a:t>
            </a:r>
            <a:endParaRPr lang="en-US" altLang="en-US" sz="2300" dirty="0">
              <a:latin typeface="+mj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latin typeface="+mj-lt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latin typeface="+mj-lt"/>
                <a:cs typeface="Arial" panose="020B0604020202020204" pitchFamily="34" charset="0"/>
              </a:rPr>
              <a:t>(ii)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na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latin typeface="+mj-lt"/>
                <a:cs typeface="Arial" panose="020B0604020202020204" pitchFamily="34" charset="0"/>
              </a:rPr>
              <a:t>divergência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o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credor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está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listado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na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primeira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relação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credores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, mas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discorda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do valor de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seu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crédito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, de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sua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classificação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garantia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real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ou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quirografário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)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ou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mesmo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sua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indevida</a:t>
            </a:r>
            <a:r>
              <a:rPr lang="en-US" altLang="en-US" sz="2300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latin typeface="+mj-lt"/>
                <a:cs typeface="Arial" panose="020B0604020202020204" pitchFamily="34" charset="0"/>
              </a:rPr>
              <a:t>inclusão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crédito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extraconcursal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colocado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como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+mj-lt"/>
                <a:cs typeface="Arial" panose="020B0604020202020204" pitchFamily="34" charset="0"/>
              </a:rPr>
              <a:t>quirografário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).</a:t>
            </a:r>
            <a:endParaRPr lang="en-US" altLang="en-US" sz="2300" dirty="0">
              <a:latin typeface="+mj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São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endereçadas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ao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AJ (a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depender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do local,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também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ao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juiz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(iii) a </a:t>
            </a:r>
            <a:r>
              <a:rPr lang="en-US" altLang="en-US" sz="2300" b="1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impugnação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é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apresentada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após</a:t>
            </a:r>
            <a:r>
              <a:rPr lang="en-US" altLang="en-US" sz="2300" u="sng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en-US" altLang="en-US" sz="2300" u="sng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apreciação</a:t>
            </a:r>
            <a:r>
              <a:rPr lang="en-US" altLang="en-US" sz="2300" u="sng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das </a:t>
            </a:r>
            <a:r>
              <a:rPr lang="en-US" altLang="en-US" sz="2300" u="sng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habilitações</a:t>
            </a:r>
            <a:r>
              <a:rPr lang="en-US" altLang="en-US" sz="2300" u="sng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e </a:t>
            </a:r>
            <a:r>
              <a:rPr lang="en-US" altLang="en-US" sz="2300" u="sng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divergências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pelo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AJ (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elaboração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da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segunda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lista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credores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). Caso o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credor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não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concorde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com a </a:t>
            </a:r>
            <a:r>
              <a:rPr lang="en-US" altLang="en-US" sz="2300" u="sng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inclusão</a:t>
            </a:r>
            <a:r>
              <a:rPr lang="en-US" altLang="en-US" sz="2300" u="sng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altLang="en-US" sz="2300" u="sng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exclusão</a:t>
            </a:r>
            <a:r>
              <a:rPr lang="en-US" altLang="en-US" sz="2300" u="sng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, valor </a:t>
            </a:r>
            <a:r>
              <a:rPr lang="en-US" altLang="en-US" sz="2300" u="sng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ou</a:t>
            </a:r>
            <a:r>
              <a:rPr lang="en-US" altLang="en-US" sz="2300" u="sng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u="sng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classificação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seu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crédito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nesta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segunda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lista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poderá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então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se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valer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da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impugnação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É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endereçada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ao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juiz</a:t>
            </a: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* </a:t>
            </a:r>
            <a:r>
              <a:rPr lang="pt-BR" altLang="en-US" sz="23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ação de retificação do quadro-geral de credores (art. 10, § 6º da lei 11.101/2005)</a:t>
            </a:r>
            <a:endParaRPr lang="en-US" altLang="en-US" sz="23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52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55B450A-32D9-47E5-81AF-C65845E78C4E}"/>
              </a:ext>
            </a:extLst>
          </p:cNvPr>
          <p:cNvSpPr txBox="1"/>
          <p:nvPr/>
        </p:nvSpPr>
        <p:spPr>
          <a:xfrm>
            <a:off x="772357" y="1695553"/>
            <a:ext cx="943084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Consolidação processual: </a:t>
            </a:r>
          </a:p>
          <a:p>
            <a:pPr algn="just"/>
            <a:r>
              <a:rPr lang="pt-B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litisconsórcio ativo na recuperação judicial</a:t>
            </a:r>
          </a:p>
          <a:p>
            <a:pPr algn="just"/>
            <a:r>
              <a:rPr lang="pt-B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(várias empresas pleiteiam a RJ)</a:t>
            </a:r>
          </a:p>
          <a:p>
            <a:pPr algn="just"/>
            <a:endParaRPr lang="pt-BR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algn="just"/>
            <a:r>
              <a:rPr lang="pt-B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Consolidação substancial:  </a:t>
            </a:r>
          </a:p>
          <a:p>
            <a:pPr algn="just"/>
            <a:r>
              <a:rPr lang="pt-BR" sz="2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recuperandas</a:t>
            </a:r>
            <a:r>
              <a:rPr lang="pt-B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não apenas têm o pedido processado conjuntamente, como sua </a:t>
            </a:r>
            <a:r>
              <a:rPr lang="pt-BR" sz="21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autonomia patrimonial é afastada</a:t>
            </a:r>
            <a:r>
              <a:rPr lang="pt-B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, de maneira a </a:t>
            </a:r>
            <a:r>
              <a:rPr lang="pt-BR" sz="21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unificar as listas de credores das sociedades</a:t>
            </a:r>
            <a:r>
              <a:rPr lang="pt-B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e, consequentemente, fazer com que o PRJ seja deliberado em </a:t>
            </a:r>
            <a:r>
              <a:rPr lang="pt-BR" sz="21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assembleia única</a:t>
            </a:r>
            <a:r>
              <a:rPr lang="pt-B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, por </a:t>
            </a:r>
            <a:r>
              <a:rPr lang="pt-BR" sz="21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todos os credores de todo o grupo econômico consolidado</a:t>
            </a:r>
          </a:p>
          <a:p>
            <a:pPr algn="just"/>
            <a:endParaRPr lang="pt-BR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algn="just"/>
            <a:r>
              <a:rPr lang="pt-B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Polêmicas:</a:t>
            </a:r>
          </a:p>
          <a:p>
            <a:pPr marL="342900" indent="-342900" algn="just">
              <a:buFontTx/>
              <a:buChar char="-"/>
            </a:pPr>
            <a:r>
              <a:rPr lang="pt-B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é permitido?</a:t>
            </a:r>
          </a:p>
          <a:p>
            <a:pPr marL="342900" indent="-342900" algn="just">
              <a:buFontTx/>
              <a:buChar char="-"/>
            </a:pPr>
            <a:r>
              <a:rPr lang="pt-B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a quem compete determinar tal providência: juiz ou AGC?</a:t>
            </a:r>
          </a:p>
          <a:p>
            <a:pPr marL="342900" indent="-342900" algn="just">
              <a:buFontTx/>
              <a:buChar char="-"/>
            </a:pPr>
            <a:r>
              <a:rPr lang="pt-BR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quais os requisitos para se ter a unificação de ativos e passivos do grupo?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F2EADBD8-2DC6-4BCD-A637-4A123C600B54}"/>
              </a:ext>
            </a:extLst>
          </p:cNvPr>
          <p:cNvCxnSpPr>
            <a:cxnSpLocks/>
          </p:cNvCxnSpPr>
          <p:nvPr/>
        </p:nvCxnSpPr>
        <p:spPr>
          <a:xfrm>
            <a:off x="1629476" y="1124225"/>
            <a:ext cx="419427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5">
            <a:extLst>
              <a:ext uri="{FF2B5EF4-FFF2-40B4-BE49-F238E27FC236}">
                <a16:creationId xmlns:a16="http://schemas.microsoft.com/office/drawing/2014/main" id="{9F8AF367-20A5-4E71-9AF7-C7B3DA69C37A}"/>
              </a:ext>
            </a:extLst>
          </p:cNvPr>
          <p:cNvSpPr txBox="1"/>
          <p:nvPr/>
        </p:nvSpPr>
        <p:spPr>
          <a:xfrm>
            <a:off x="1604182" y="1217529"/>
            <a:ext cx="67034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spc="50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CONSOLIDAÇÃO PROCESSUAL x SUBSTANCIAL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B7E917EA-8E74-44EE-AAA3-CA609562F303}"/>
              </a:ext>
            </a:extLst>
          </p:cNvPr>
          <p:cNvSpPr txBox="1"/>
          <p:nvPr/>
        </p:nvSpPr>
        <p:spPr>
          <a:xfrm>
            <a:off x="1604182" y="477142"/>
            <a:ext cx="915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spc="50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RECUPERAÇÃO JUDICIAL</a:t>
            </a:r>
          </a:p>
        </p:txBody>
      </p:sp>
    </p:spTree>
    <p:extLst>
      <p:ext uri="{BB962C8B-B14F-4D97-AF65-F5344CB8AC3E}">
        <p14:creationId xmlns:p14="http://schemas.microsoft.com/office/powerpoint/2010/main" val="29644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55B450A-32D9-47E5-81AF-C65845E78C4E}"/>
              </a:ext>
            </a:extLst>
          </p:cNvPr>
          <p:cNvSpPr txBox="1"/>
          <p:nvPr/>
        </p:nvSpPr>
        <p:spPr>
          <a:xfrm>
            <a:off x="1260629" y="1953087"/>
            <a:ext cx="8942573" cy="3995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Recurso tirado contra decisão que acolheu pedido da credora para determinar que os credores de cada uma das devedoras, em votações separadas, deliberem sobre a consolidação substancial, com a aprovação ou não de plano unitário e comunhão de ativos e passivos. Decisão acertada. </a:t>
            </a:r>
            <a:r>
              <a:rPr lang="pt-BR" sz="2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Admissão do litisconsórcio ativo que não encaminha, obrigatoriamente, à consolidação substancial. Necessidade de anuência da maioria dos credores de cada uma das devedoras, sob pena de subversão do instituto</a:t>
            </a:r>
            <a:r>
              <a:rPr lang="pt-BR" sz="21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. Precedente da Câmara nesse sentido. Recurso desprovido. </a:t>
            </a:r>
          </a:p>
          <a:p>
            <a:pPr algn="just"/>
            <a:r>
              <a:rPr lang="pt-BR" sz="2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(TJSP; AI 2072604-95.2018.8.26.0000; Ac. 11657714; São Paulo; Segunda Câmara Reservada de Direito Empresarial; Rel. Des. </a:t>
            </a:r>
            <a:r>
              <a:rPr lang="pt-BR" sz="21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Araldo</a:t>
            </a:r>
            <a:r>
              <a:rPr lang="pt-BR" sz="2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Telles; </a:t>
            </a:r>
            <a:r>
              <a:rPr lang="pt-BR" sz="21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Julg</a:t>
            </a:r>
            <a:r>
              <a:rPr lang="pt-BR" sz="2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. 30/07/2018; DJESP 10/08/2018; Pág. 1741)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F2EADBD8-2DC6-4BCD-A637-4A123C600B54}"/>
              </a:ext>
            </a:extLst>
          </p:cNvPr>
          <p:cNvCxnSpPr>
            <a:cxnSpLocks/>
          </p:cNvCxnSpPr>
          <p:nvPr/>
        </p:nvCxnSpPr>
        <p:spPr>
          <a:xfrm>
            <a:off x="1629476" y="1124225"/>
            <a:ext cx="419427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5">
            <a:extLst>
              <a:ext uri="{FF2B5EF4-FFF2-40B4-BE49-F238E27FC236}">
                <a16:creationId xmlns:a16="http://schemas.microsoft.com/office/drawing/2014/main" id="{9F8AF367-20A5-4E71-9AF7-C7B3DA69C37A}"/>
              </a:ext>
            </a:extLst>
          </p:cNvPr>
          <p:cNvSpPr txBox="1"/>
          <p:nvPr/>
        </p:nvSpPr>
        <p:spPr>
          <a:xfrm>
            <a:off x="1604182" y="1217529"/>
            <a:ext cx="67034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spc="50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CONSOLIDAÇÃO PROCESSUAL x SUBSTANCIAL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B7E917EA-8E74-44EE-AAA3-CA609562F303}"/>
              </a:ext>
            </a:extLst>
          </p:cNvPr>
          <p:cNvSpPr txBox="1"/>
          <p:nvPr/>
        </p:nvSpPr>
        <p:spPr>
          <a:xfrm>
            <a:off x="1604182" y="477142"/>
            <a:ext cx="915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spc="50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RECUPERAÇÃO JUDICIAL</a:t>
            </a:r>
          </a:p>
        </p:txBody>
      </p:sp>
    </p:spTree>
    <p:extLst>
      <p:ext uri="{BB962C8B-B14F-4D97-AF65-F5344CB8AC3E}">
        <p14:creationId xmlns:p14="http://schemas.microsoft.com/office/powerpoint/2010/main" val="30117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55B450A-32D9-47E5-81AF-C65845E78C4E}"/>
              </a:ext>
            </a:extLst>
          </p:cNvPr>
          <p:cNvSpPr txBox="1"/>
          <p:nvPr/>
        </p:nvSpPr>
        <p:spPr>
          <a:xfrm>
            <a:off x="878889" y="1908699"/>
            <a:ext cx="932431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Litisconsórcio ativo. Decisão que determina o processamento conjunto, em consolidação substancial, das recuperações de três empresas que integram grupo econômico (Grupo SINA). (...) Discussão sobre a elaboração de Plano único, a ser votado em Assembleia conjunta. </a:t>
            </a:r>
            <a:r>
              <a:rPr lang="pt-BR" sz="2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Possibilidade, desde que as empresas integrantes do grupo econômico assumam a roupagem de um grande bloco, com potencial de transmitir a terceiros a impressão de que se trata de um todo unitário</a:t>
            </a:r>
            <a:r>
              <a:rPr lang="pt-BR" sz="21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. Precedentes das Câmaras Reservadas de Direito Empresarial desta Corte. </a:t>
            </a:r>
          </a:p>
          <a:p>
            <a:pPr algn="just"/>
            <a:r>
              <a:rPr lang="pt-BR" sz="2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(TJSP; AI 2247192-52.2016.8.26.0000; Ac. 10443186; São Paulo; Primeira Câmara Reservada de Direito Empresarial; Rel. Des. Francisco Loureiro; </a:t>
            </a:r>
            <a:r>
              <a:rPr lang="pt-BR" sz="21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Julg</a:t>
            </a:r>
            <a:r>
              <a:rPr lang="pt-BR" sz="2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. 19/05/2017; DJESP 07/06/2017; Pág. 1593)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00694317-A895-44D6-A2ED-BFF4EC1924AE}"/>
              </a:ext>
            </a:extLst>
          </p:cNvPr>
          <p:cNvCxnSpPr>
            <a:cxnSpLocks/>
          </p:cNvCxnSpPr>
          <p:nvPr/>
        </p:nvCxnSpPr>
        <p:spPr>
          <a:xfrm>
            <a:off x="1629476" y="1124225"/>
            <a:ext cx="419427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5">
            <a:extLst>
              <a:ext uri="{FF2B5EF4-FFF2-40B4-BE49-F238E27FC236}">
                <a16:creationId xmlns:a16="http://schemas.microsoft.com/office/drawing/2014/main" id="{69038045-D9D1-4E39-83D7-5FC047EA5C3B}"/>
              </a:ext>
            </a:extLst>
          </p:cNvPr>
          <p:cNvSpPr txBox="1"/>
          <p:nvPr/>
        </p:nvSpPr>
        <p:spPr>
          <a:xfrm>
            <a:off x="1604182" y="1217529"/>
            <a:ext cx="67034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spc="50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CONSOLIDAÇÃO PROCESSUAL x SUBSTANCIAL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1AEBD82F-7854-46EC-9099-005F8C52009E}"/>
              </a:ext>
            </a:extLst>
          </p:cNvPr>
          <p:cNvSpPr txBox="1"/>
          <p:nvPr/>
        </p:nvSpPr>
        <p:spPr>
          <a:xfrm>
            <a:off x="1604182" y="477142"/>
            <a:ext cx="915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spc="50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RECUPERAÇÃO JUDICIAL</a:t>
            </a:r>
          </a:p>
        </p:txBody>
      </p:sp>
    </p:spTree>
    <p:extLst>
      <p:ext uri="{BB962C8B-B14F-4D97-AF65-F5344CB8AC3E}">
        <p14:creationId xmlns:p14="http://schemas.microsoft.com/office/powerpoint/2010/main" val="572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pt-BR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Consolidação</a:t>
            </a:r>
            <a:r>
              <a:rPr lang="en-US" altLang="pt-B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substancial</a:t>
            </a:r>
            <a:r>
              <a:rPr lang="en-US" altLang="pt-B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no STJ:</a:t>
            </a:r>
          </a:p>
        </p:txBody>
      </p:sp>
      <p:pic>
        <p:nvPicPr>
          <p:cNvPr id="4" name="Imagem 3" descr="Uma imagem contendo captura de tela, computador, interior&#10;&#10;Descrição gerada automaticamente">
            <a:extLst>
              <a:ext uri="{FF2B5EF4-FFF2-40B4-BE49-F238E27FC236}">
                <a16:creationId xmlns:a16="http://schemas.microsoft.com/office/drawing/2014/main" id="{91AADEE4-7E71-4D5B-A5F0-5F92471FA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48" y="1559817"/>
            <a:ext cx="9064101" cy="50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33832" y="684397"/>
            <a:ext cx="9819967" cy="5156237"/>
          </a:xfrm>
        </p:spPr>
        <p:txBody>
          <a:bodyPr>
            <a:noAutofit/>
          </a:bodyPr>
          <a:lstStyle/>
          <a:p>
            <a:pPr>
              <a:buClr>
                <a:srgbClr val="154A7C"/>
              </a:buClr>
            </a:pPr>
            <a:r>
              <a:rPr lang="pt-BR" sz="2500" dirty="0">
                <a:hlinkClick r:id="rId2"/>
              </a:rPr>
              <a:t>www.dellore.com</a:t>
            </a:r>
            <a:endParaRPr lang="pt-BR" sz="2500" dirty="0"/>
          </a:p>
          <a:p>
            <a:pPr>
              <a:buClr>
                <a:srgbClr val="154A7C"/>
              </a:buClr>
            </a:pPr>
            <a:r>
              <a:rPr lang="it-IT" altLang="pt-BR" sz="2500" dirty="0">
                <a:solidFill>
                  <a:srgbClr val="000000"/>
                </a:solidFill>
                <a:cs typeface="Times New Roman" panose="02020603050405020304" pitchFamily="18" charset="0"/>
              </a:rPr>
              <a:t>facebook.com/luizdellore (Prof. Luiz Dellore)</a:t>
            </a:r>
          </a:p>
          <a:p>
            <a:pPr>
              <a:buClr>
                <a:srgbClr val="154A7C"/>
              </a:buClr>
            </a:pPr>
            <a:r>
              <a:rPr lang="pt-BR" sz="2500" dirty="0"/>
              <a:t>Instagram: @</a:t>
            </a:r>
            <a:r>
              <a:rPr lang="pt-BR" sz="2500" dirty="0" err="1"/>
              <a:t>luizdellore</a:t>
            </a:r>
            <a:endParaRPr lang="pt-BR" sz="2500" dirty="0"/>
          </a:p>
          <a:p>
            <a:pPr>
              <a:buClr>
                <a:srgbClr val="154A7C"/>
              </a:buClr>
            </a:pPr>
            <a:r>
              <a:rPr lang="pt-BR" sz="2500" dirty="0"/>
              <a:t>Twitter: @</a:t>
            </a:r>
            <a:r>
              <a:rPr lang="pt-BR" sz="2500" dirty="0" err="1"/>
              <a:t>dellore</a:t>
            </a:r>
            <a:endParaRPr lang="pt-BR" sz="2500" dirty="0"/>
          </a:p>
          <a:p>
            <a:pPr>
              <a:buClr>
                <a:srgbClr val="154A7C"/>
              </a:buClr>
            </a:pPr>
            <a:r>
              <a:rPr lang="pt-BR" sz="2500" dirty="0"/>
              <a:t>LinkedIn: Luiz Dellore</a:t>
            </a:r>
          </a:p>
          <a:p>
            <a:pPr marL="0" indent="0">
              <a:buClr>
                <a:srgbClr val="154A7C"/>
              </a:buClr>
              <a:buNone/>
            </a:pPr>
            <a:endParaRPr lang="pt-BR" sz="1000" dirty="0"/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Mestre e doutor em processo civil pela USP e mestre em constitucional pela PUC/SP. </a:t>
            </a:r>
            <a:r>
              <a:rPr lang="pt-BR" sz="2500" i="1" dirty="0"/>
              <a:t>Visiting Scholar</a:t>
            </a:r>
            <a:r>
              <a:rPr lang="pt-BR" sz="2500" dirty="0"/>
              <a:t> em Syracuse e Cornell (EUA)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Advogado da Caixa Econômica Federal. 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Ex-assessor de Ministro no STJ.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Professor de graduação (Mackenzie), especialização (EPD) e cursos preparatórios (Saraiva Aprova).</a:t>
            </a:r>
          </a:p>
        </p:txBody>
      </p:sp>
    </p:spTree>
    <p:extLst>
      <p:ext uri="{BB962C8B-B14F-4D97-AF65-F5344CB8AC3E}">
        <p14:creationId xmlns:p14="http://schemas.microsoft.com/office/powerpoint/2010/main" val="303873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55B450A-32D9-47E5-81AF-C65845E78C4E}"/>
              </a:ext>
            </a:extLst>
          </p:cNvPr>
          <p:cNvSpPr txBox="1"/>
          <p:nvPr/>
        </p:nvSpPr>
        <p:spPr>
          <a:xfrm>
            <a:off x="878889" y="1908699"/>
            <a:ext cx="93243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Já</a:t>
            </a:r>
            <a:r>
              <a:rPr lang="en-US" altLang="en-US" sz="24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sedimentada</a:t>
            </a:r>
            <a:r>
              <a:rPr lang="en-US" altLang="en-US" sz="24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no STJ a </a:t>
            </a:r>
            <a:r>
              <a:rPr lang="en-US" altLang="en-US" sz="24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posição</a:t>
            </a:r>
            <a:r>
              <a:rPr lang="en-US" altLang="en-US" sz="24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de que a </a:t>
            </a:r>
            <a:r>
              <a:rPr lang="en-US" altLang="en-US" sz="24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ausência</a:t>
            </a:r>
            <a:r>
              <a:rPr lang="en-US" altLang="en-US" sz="24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en-US" sz="24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registro</a:t>
            </a:r>
            <a:r>
              <a:rPr lang="en-US" altLang="en-US" sz="24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 </a:t>
            </a:r>
            <a:r>
              <a:rPr lang="en-US" altLang="en-US" sz="2400" u="sng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não</a:t>
            </a:r>
            <a:r>
              <a:rPr lang="en-US" altLang="en-US" sz="2400" u="sng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 </a:t>
            </a:r>
            <a:r>
              <a:rPr lang="en-US" altLang="en-US" sz="2400" u="sng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afeta</a:t>
            </a:r>
            <a:r>
              <a:rPr lang="en-US" altLang="en-US" sz="2400" u="sng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en-US" altLang="en-US" sz="2400" u="sng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extraconcursalidade</a:t>
            </a:r>
            <a:r>
              <a:rPr lang="en-US" altLang="en-US" sz="2400" u="sng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do </a:t>
            </a:r>
            <a:r>
              <a:rPr lang="en-US" altLang="en-US" sz="2400" u="sng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crédito</a:t>
            </a:r>
            <a:r>
              <a:rPr lang="en-US" altLang="en-US" sz="24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+mj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Não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se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submetem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aos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efeitos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da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recuperação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judicial do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devedor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os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direitos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crédito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cedidos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fiduciariamente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por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ele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em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garantia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obrigação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representada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por Cédula de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Crédito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Bancário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existentes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na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data do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pedido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en-US" sz="2400" i="1" dirty="0" err="1">
                <a:latin typeface="+mj-lt"/>
                <a:cs typeface="Arial" panose="020B0604020202020204" pitchFamily="34" charset="0"/>
              </a:rPr>
              <a:t>recuperação</a:t>
            </a:r>
            <a:r>
              <a:rPr lang="en-US" altLang="en-US" sz="2400" i="1" dirty="0">
                <a:latin typeface="+mj-lt"/>
                <a:cs typeface="Arial" panose="020B0604020202020204" pitchFamily="34" charset="0"/>
              </a:rPr>
              <a:t>, </a:t>
            </a:r>
            <a:r>
              <a:rPr lang="en-US" altLang="en-US" sz="2400" i="1" u="sng" dirty="0" err="1">
                <a:latin typeface="+mj-lt"/>
                <a:cs typeface="Arial" panose="020B0604020202020204" pitchFamily="34" charset="0"/>
              </a:rPr>
              <a:t>independentemente</a:t>
            </a:r>
            <a:r>
              <a:rPr lang="en-US" altLang="en-US" sz="2400" i="1" u="sng" dirty="0">
                <a:latin typeface="+mj-lt"/>
                <a:cs typeface="Arial" panose="020B0604020202020204" pitchFamily="34" charset="0"/>
              </a:rPr>
              <a:t> de a </a:t>
            </a:r>
            <a:r>
              <a:rPr lang="en-US" altLang="en-US" sz="2400" i="1" u="sng" dirty="0" err="1">
                <a:latin typeface="+mj-lt"/>
                <a:cs typeface="Arial" panose="020B0604020202020204" pitchFamily="34" charset="0"/>
              </a:rPr>
              <a:t>cessão</a:t>
            </a:r>
            <a:r>
              <a:rPr lang="en-US" altLang="en-US" sz="2400" i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u="sng" dirty="0" err="1">
                <a:latin typeface="+mj-lt"/>
                <a:cs typeface="Arial" panose="020B0604020202020204" pitchFamily="34" charset="0"/>
              </a:rPr>
              <a:t>ter</a:t>
            </a:r>
            <a:r>
              <a:rPr lang="en-US" altLang="en-US" sz="2400" i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u="sng" dirty="0" err="1">
                <a:latin typeface="+mj-lt"/>
                <a:cs typeface="Arial" panose="020B0604020202020204" pitchFamily="34" charset="0"/>
              </a:rPr>
              <a:t>ou</a:t>
            </a:r>
            <a:r>
              <a:rPr lang="en-US" altLang="en-US" sz="2400" i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u="sng" dirty="0" err="1">
                <a:latin typeface="+mj-lt"/>
                <a:cs typeface="Arial" panose="020B0604020202020204" pitchFamily="34" charset="0"/>
              </a:rPr>
              <a:t>não</a:t>
            </a:r>
            <a:r>
              <a:rPr lang="en-US" altLang="en-US" sz="2400" i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u="sng" dirty="0" err="1">
                <a:latin typeface="+mj-lt"/>
                <a:cs typeface="Arial" panose="020B0604020202020204" pitchFamily="34" charset="0"/>
              </a:rPr>
              <a:t>sido</a:t>
            </a:r>
            <a:r>
              <a:rPr lang="en-US" altLang="en-US" sz="2400" i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i="1" u="sng" dirty="0" err="1">
                <a:latin typeface="+mj-lt"/>
                <a:cs typeface="Arial" panose="020B0604020202020204" pitchFamily="34" charset="0"/>
              </a:rPr>
              <a:t>registrada</a:t>
            </a:r>
            <a:r>
              <a:rPr lang="en-US" altLang="en-US" sz="2400" i="1" u="sng" dirty="0">
                <a:latin typeface="+mj-lt"/>
                <a:cs typeface="Arial" panose="020B0604020202020204" pitchFamily="34" charset="0"/>
              </a:rPr>
              <a:t> no </a:t>
            </a:r>
            <a:r>
              <a:rPr lang="en-US" altLang="en-US" sz="2400" i="1" u="sng" dirty="0" err="1">
                <a:latin typeface="+mj-lt"/>
                <a:cs typeface="Arial" panose="020B0604020202020204" pitchFamily="34" charset="0"/>
              </a:rPr>
              <a:t>Registro</a:t>
            </a:r>
            <a:r>
              <a:rPr lang="en-US" altLang="en-US" sz="2400" i="1" u="sng" dirty="0"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en-US" sz="2400" i="1" u="sng" dirty="0" err="1">
                <a:latin typeface="+mj-lt"/>
                <a:cs typeface="Arial" panose="020B0604020202020204" pitchFamily="34" charset="0"/>
              </a:rPr>
              <a:t>Títulos</a:t>
            </a:r>
            <a:r>
              <a:rPr lang="en-US" altLang="en-US" sz="2400" i="1" u="sng" dirty="0">
                <a:latin typeface="+mj-lt"/>
                <a:cs typeface="Arial" panose="020B0604020202020204" pitchFamily="34" charset="0"/>
              </a:rPr>
              <a:t> e </a:t>
            </a:r>
            <a:r>
              <a:rPr lang="en-US" altLang="en-US" sz="2400" i="1" u="sng" dirty="0" err="1">
                <a:latin typeface="+mj-lt"/>
                <a:cs typeface="Arial" panose="020B0604020202020204" pitchFamily="34" charset="0"/>
              </a:rPr>
              <a:t>Documentos</a:t>
            </a:r>
            <a:r>
              <a:rPr lang="en-US" altLang="en-US" sz="2400" i="1" u="sng" dirty="0">
                <a:latin typeface="+mj-lt"/>
                <a:cs typeface="Arial" panose="020B0604020202020204" pitchFamily="34" charset="0"/>
              </a:rPr>
              <a:t> do </a:t>
            </a:r>
            <a:r>
              <a:rPr lang="en-US" altLang="en-US" sz="2400" i="1" u="sng" dirty="0" err="1">
                <a:latin typeface="+mj-lt"/>
                <a:cs typeface="Arial" panose="020B0604020202020204" pitchFamily="34" charset="0"/>
              </a:rPr>
              <a:t>domicílio</a:t>
            </a:r>
            <a:r>
              <a:rPr lang="en-US" altLang="en-US" sz="2400" i="1" u="sng" dirty="0">
                <a:latin typeface="+mj-lt"/>
                <a:cs typeface="Arial" panose="020B0604020202020204" pitchFamily="34" charset="0"/>
              </a:rPr>
              <a:t> do </a:t>
            </a:r>
            <a:r>
              <a:rPr lang="en-US" altLang="en-US" sz="2400" i="1" u="sng" dirty="0" err="1">
                <a:latin typeface="+mj-lt"/>
                <a:cs typeface="Arial" panose="020B0604020202020204" pitchFamily="34" charset="0"/>
              </a:rPr>
              <a:t>devedor</a:t>
            </a:r>
            <a:r>
              <a:rPr lang="en-US" altLang="en-US" sz="2400" i="1" u="sng" dirty="0">
                <a:latin typeface="+mj-lt"/>
                <a:cs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i="1" dirty="0">
                <a:latin typeface="+mj-lt"/>
                <a:cs typeface="Arial" panose="020B0604020202020204" pitchFamily="34" charset="0"/>
              </a:rPr>
              <a:t>(informativo 578/STJ, REsp 1.412.529-SP, Rel. Min. Marco Aurélio Bellizze, DJe 2/3/2016)</a:t>
            </a:r>
            <a:endParaRPr lang="en-US" altLang="en-US" sz="2400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00694317-A895-44D6-A2ED-BFF4EC1924AE}"/>
              </a:ext>
            </a:extLst>
          </p:cNvPr>
          <p:cNvCxnSpPr>
            <a:cxnSpLocks/>
          </p:cNvCxnSpPr>
          <p:nvPr/>
        </p:nvCxnSpPr>
        <p:spPr>
          <a:xfrm>
            <a:off x="1629476" y="1124225"/>
            <a:ext cx="419427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5">
            <a:extLst>
              <a:ext uri="{FF2B5EF4-FFF2-40B4-BE49-F238E27FC236}">
                <a16:creationId xmlns:a16="http://schemas.microsoft.com/office/drawing/2014/main" id="{69038045-D9D1-4E39-83D7-5FC047EA5C3B}"/>
              </a:ext>
            </a:extLst>
          </p:cNvPr>
          <p:cNvSpPr txBox="1"/>
          <p:nvPr/>
        </p:nvSpPr>
        <p:spPr>
          <a:xfrm>
            <a:off x="1604182" y="1217529"/>
            <a:ext cx="67034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spc="50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ATAQUE AO CREDOR EXTRACONCURSAL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1AEBD82F-7854-46EC-9099-005F8C52009E}"/>
              </a:ext>
            </a:extLst>
          </p:cNvPr>
          <p:cNvSpPr txBox="1"/>
          <p:nvPr/>
        </p:nvSpPr>
        <p:spPr>
          <a:xfrm>
            <a:off x="1604182" y="477142"/>
            <a:ext cx="915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spc="50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RECUPERAÇÃO JUDICIAL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FBD65-62E4-4387-A916-9D906B36F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67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55B450A-32D9-47E5-81AF-C65845E78C4E}"/>
              </a:ext>
            </a:extLst>
          </p:cNvPr>
          <p:cNvSpPr txBox="1"/>
          <p:nvPr/>
        </p:nvSpPr>
        <p:spPr>
          <a:xfrm>
            <a:off x="878889" y="1908699"/>
            <a:ext cx="93243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É </a:t>
            </a:r>
            <a:r>
              <a:rPr lang="en-US" altLang="en-US" sz="24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necessário</a:t>
            </a:r>
            <a:r>
              <a:rPr lang="en-US" altLang="en-US" sz="24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individualizar</a:t>
            </a:r>
            <a:r>
              <a:rPr lang="en-US" altLang="en-US" sz="24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os</a:t>
            </a:r>
            <a:r>
              <a:rPr lang="en-US" altLang="en-US" sz="24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en-US" sz="24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títulos objeto da cessão fiduciária de crédito?</a:t>
            </a:r>
            <a:endParaRPr lang="en-US" altLang="en-US" sz="24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+mj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"Na cessão fiduciária de direitos creditórios, para a </a:t>
            </a:r>
            <a:r>
              <a:rPr lang="pt-BR" altLang="en-US" sz="2400" i="1" dirty="0" err="1">
                <a:latin typeface="+mj-lt"/>
                <a:cs typeface="Arial" panose="020B0604020202020204" pitchFamily="34" charset="0"/>
              </a:rPr>
              <a:t>perfectibilização</a:t>
            </a: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 do negócio fiduciário, </a:t>
            </a:r>
            <a:r>
              <a:rPr lang="pt-BR" altLang="en-US" sz="2400" i="1" u="sng" dirty="0">
                <a:latin typeface="+mj-lt"/>
                <a:cs typeface="Arial" panose="020B0604020202020204" pitchFamily="34" charset="0"/>
              </a:rPr>
              <a:t>o correlato instrumento deve indicar, de maneira precisa, o crédito objeto de cessão e </a:t>
            </a:r>
            <a:r>
              <a:rPr lang="pt-BR" altLang="en-US" sz="2400" b="1" i="1" u="sng" dirty="0">
                <a:latin typeface="+mj-lt"/>
                <a:cs typeface="Arial" panose="020B0604020202020204" pitchFamily="34" charset="0"/>
              </a:rPr>
              <a:t>não os títulos</a:t>
            </a:r>
            <a:r>
              <a:rPr lang="pt-BR" altLang="en-US" sz="2400" i="1" u="sng" dirty="0">
                <a:latin typeface="+mj-lt"/>
                <a:cs typeface="Arial" panose="020B0604020202020204" pitchFamily="34" charset="0"/>
              </a:rPr>
              <a:t> representativos do crédito</a:t>
            </a: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”.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(Informativo 646/STJ, REsp 1.797.196-SP, Rel. Min. Marco Aurélio </a:t>
            </a:r>
            <a:r>
              <a:rPr lang="pt-BR" altLang="en-US" sz="2400" i="1" dirty="0" err="1">
                <a:latin typeface="+mj-lt"/>
                <a:cs typeface="Arial" panose="020B0604020202020204" pitchFamily="34" charset="0"/>
              </a:rPr>
              <a:t>Bellizze</a:t>
            </a: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, DJe 12/4/2019)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2400" i="1" dirty="0">
              <a:latin typeface="+mj-lt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400" dirty="0">
                <a:latin typeface="+mj-lt"/>
                <a:cs typeface="Arial" panose="020B0604020202020204" pitchFamily="34" charset="0"/>
              </a:rPr>
              <a:t>Questão ainda não pacífica, pendente de julgamento na 2ª Seção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00694317-A895-44D6-A2ED-BFF4EC1924AE}"/>
              </a:ext>
            </a:extLst>
          </p:cNvPr>
          <p:cNvCxnSpPr>
            <a:cxnSpLocks/>
          </p:cNvCxnSpPr>
          <p:nvPr/>
        </p:nvCxnSpPr>
        <p:spPr>
          <a:xfrm>
            <a:off x="1629476" y="1124225"/>
            <a:ext cx="419427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5">
            <a:extLst>
              <a:ext uri="{FF2B5EF4-FFF2-40B4-BE49-F238E27FC236}">
                <a16:creationId xmlns:a16="http://schemas.microsoft.com/office/drawing/2014/main" id="{69038045-D9D1-4E39-83D7-5FC047EA5C3B}"/>
              </a:ext>
            </a:extLst>
          </p:cNvPr>
          <p:cNvSpPr txBox="1"/>
          <p:nvPr/>
        </p:nvSpPr>
        <p:spPr>
          <a:xfrm>
            <a:off x="1604182" y="1217529"/>
            <a:ext cx="67034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spc="50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ATAQUE AO CREDOR EXTRACONCURSAL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1AEBD82F-7854-46EC-9099-005F8C52009E}"/>
              </a:ext>
            </a:extLst>
          </p:cNvPr>
          <p:cNvSpPr txBox="1"/>
          <p:nvPr/>
        </p:nvSpPr>
        <p:spPr>
          <a:xfrm>
            <a:off x="1604182" y="477142"/>
            <a:ext cx="915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spc="50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RECUPERAÇÃO JUDICIAL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FBD65-62E4-4387-A916-9D906B36F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67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2CA56D8-59C9-400F-A607-491C72C48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67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55B450A-32D9-47E5-81AF-C65845E78C4E}"/>
              </a:ext>
            </a:extLst>
          </p:cNvPr>
          <p:cNvSpPr txBox="1"/>
          <p:nvPr/>
        </p:nvSpPr>
        <p:spPr>
          <a:xfrm>
            <a:off x="337351" y="1742473"/>
            <a:ext cx="113012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4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Pode a AGC afastar a garantia de algum credor, contra a vontade desse credor?</a:t>
            </a:r>
            <a:endParaRPr lang="en-US" altLang="en-US" sz="24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+mj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"Se, no âmbito de Assembleia Geral de Credores, </a:t>
            </a:r>
            <a:r>
              <a:rPr lang="pt-BR" altLang="en-US" sz="2400" i="1" u="sng" dirty="0">
                <a:latin typeface="+mj-lt"/>
                <a:cs typeface="Arial" panose="020B0604020202020204" pitchFamily="34" charset="0"/>
              </a:rPr>
              <a:t>a maioria</a:t>
            </a: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 deles - devidamente representados pelas respectivas classes - </a:t>
            </a:r>
            <a:r>
              <a:rPr lang="pt-BR" altLang="en-US" sz="2400" i="1" u="sng" dirty="0">
                <a:latin typeface="+mj-lt"/>
                <a:cs typeface="Arial" panose="020B0604020202020204" pitchFamily="34" charset="0"/>
              </a:rPr>
              <a:t>optar</a:t>
            </a: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, por meio de dispositivo expressamente consignado em plano de recuperação judicial, </a:t>
            </a:r>
            <a:r>
              <a:rPr lang="pt-BR" altLang="en-US" sz="2400" i="1" u="sng" dirty="0">
                <a:latin typeface="+mj-lt"/>
                <a:cs typeface="Arial" panose="020B0604020202020204" pitchFamily="34" charset="0"/>
              </a:rPr>
              <a:t>pela supressão de todas as garantias fidejussórias e reais existentes em nome dos credores na data da aprovação do plano</a:t>
            </a: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, </a:t>
            </a:r>
            <a:r>
              <a:rPr lang="pt-BR" altLang="en-US" sz="2400" b="1" i="1" u="sng" dirty="0">
                <a:latin typeface="+mj-lt"/>
                <a:cs typeface="Arial" panose="020B0604020202020204" pitchFamily="34" charset="0"/>
              </a:rPr>
              <a:t>todos eles</a:t>
            </a:r>
            <a:r>
              <a:rPr lang="pt-BR" altLang="en-US" sz="2400" i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- inclusive os que não compareceram à Assembleia ou os que, ao comparecerem, abstiveram-se ou votaram contrariamente à homologação do acordo - </a:t>
            </a:r>
            <a:r>
              <a:rPr lang="pt-BR" altLang="en-US" sz="2400" i="1" u="sng" dirty="0">
                <a:latin typeface="+mj-lt"/>
                <a:cs typeface="Arial" panose="020B0604020202020204" pitchFamily="34" charset="0"/>
              </a:rPr>
              <a:t>estarão indistintamente vinculados a essa determinação</a:t>
            </a: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.”.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(Informativo 591/STJ, REsp 1.532.943-MT, Rel. Min. Marco Aurélio </a:t>
            </a:r>
            <a:r>
              <a:rPr lang="pt-BR" altLang="en-US" sz="2400" i="1" dirty="0" err="1">
                <a:latin typeface="+mj-lt"/>
                <a:cs typeface="Arial" panose="020B0604020202020204" pitchFamily="34" charset="0"/>
              </a:rPr>
              <a:t>Bellizze</a:t>
            </a: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, </a:t>
            </a:r>
            <a:r>
              <a:rPr lang="pt-BR" altLang="en-US" sz="2400" i="1" dirty="0" err="1">
                <a:latin typeface="+mj-lt"/>
                <a:cs typeface="Arial" panose="020B0604020202020204" pitchFamily="34" charset="0"/>
              </a:rPr>
              <a:t>DJe</a:t>
            </a:r>
            <a:r>
              <a:rPr lang="pt-BR" altLang="en-US" sz="2400" i="1" dirty="0">
                <a:latin typeface="+mj-lt"/>
                <a:cs typeface="Arial" panose="020B0604020202020204" pitchFamily="34" charset="0"/>
              </a:rPr>
              <a:t> 10/10/2016, 3 x 1)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1000" i="1" dirty="0">
              <a:latin typeface="+mj-lt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2400" dirty="0">
                <a:latin typeface="+mj-lt"/>
                <a:cs typeface="Arial" panose="020B0604020202020204" pitchFamily="34" charset="0"/>
              </a:rPr>
              <a:t>Questão ainda não pacífica, pendente de julgamento na 2ª Seção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00694317-A895-44D6-A2ED-BFF4EC1924AE}"/>
              </a:ext>
            </a:extLst>
          </p:cNvPr>
          <p:cNvCxnSpPr>
            <a:cxnSpLocks/>
          </p:cNvCxnSpPr>
          <p:nvPr/>
        </p:nvCxnSpPr>
        <p:spPr>
          <a:xfrm>
            <a:off x="1629476" y="1124225"/>
            <a:ext cx="419427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5">
            <a:extLst>
              <a:ext uri="{FF2B5EF4-FFF2-40B4-BE49-F238E27FC236}">
                <a16:creationId xmlns:a16="http://schemas.microsoft.com/office/drawing/2014/main" id="{69038045-D9D1-4E39-83D7-5FC047EA5C3B}"/>
              </a:ext>
            </a:extLst>
          </p:cNvPr>
          <p:cNvSpPr txBox="1"/>
          <p:nvPr/>
        </p:nvSpPr>
        <p:spPr>
          <a:xfrm>
            <a:off x="1604182" y="1217529"/>
            <a:ext cx="67034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spc="50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ATAQUE AO CREDOR EXTRACONCURSAL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1AEBD82F-7854-46EC-9099-005F8C52009E}"/>
              </a:ext>
            </a:extLst>
          </p:cNvPr>
          <p:cNvSpPr txBox="1"/>
          <p:nvPr/>
        </p:nvSpPr>
        <p:spPr>
          <a:xfrm>
            <a:off x="1604182" y="477142"/>
            <a:ext cx="915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spc="50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RECUPERAÇÃO JUDICIAL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FBD65-62E4-4387-A916-9D906B36F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67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2CA56D8-59C9-400F-A607-491C72C48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67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93755F-6872-46E3-98A9-874E0CBD9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67" y="58050"/>
            <a:ext cx="65" cy="3410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4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84903" y="422791"/>
            <a:ext cx="103926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4000" dirty="0">
                <a:solidFill>
                  <a:srgbClr val="000000"/>
                </a:solidFill>
                <a:cs typeface="Times New Roman" pitchFamily="18" charset="0"/>
              </a:rPr>
              <a:t>Obrigado!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4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4000" dirty="0">
                <a:solidFill>
                  <a:srgbClr val="000000"/>
                </a:solidFill>
                <a:cs typeface="Times New Roman" pitchFamily="18" charset="0"/>
              </a:rPr>
              <a:t>Luiz Dellore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4000" dirty="0">
                <a:solidFill>
                  <a:srgbClr val="000000"/>
                </a:solidFill>
                <a:cs typeface="Times New Roman" pitchFamily="18" charset="0"/>
              </a:rPr>
              <a:t>www.dellore.com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/>
              <a:t>Instagram: @</a:t>
            </a:r>
            <a:r>
              <a:rPr lang="pt-BR" altLang="pt-BR" sz="4000" dirty="0" err="1"/>
              <a:t>luizdellore</a:t>
            </a:r>
            <a:endParaRPr lang="pt-BR" altLang="pt-BR" sz="4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/>
              <a:t>Facebook.com/</a:t>
            </a:r>
            <a:r>
              <a:rPr lang="pt-BR" altLang="pt-BR" sz="4000" dirty="0" err="1"/>
              <a:t>luizdellore</a:t>
            </a:r>
            <a:endParaRPr lang="pt-BR" altLang="pt-BR" sz="4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/>
              <a:t> Twitter: @</a:t>
            </a:r>
            <a:r>
              <a:rPr lang="pt-BR" altLang="pt-BR" sz="4000" dirty="0" err="1"/>
              <a:t>dellore</a:t>
            </a:r>
            <a:endParaRPr lang="pt-BR" altLang="pt-BR" sz="4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/>
              <a:t>LinkedIn: Luiz Dellore</a:t>
            </a:r>
          </a:p>
        </p:txBody>
      </p:sp>
    </p:spTree>
    <p:extLst>
      <p:ext uri="{BB962C8B-B14F-4D97-AF65-F5344CB8AC3E}">
        <p14:creationId xmlns:p14="http://schemas.microsoft.com/office/powerpoint/2010/main" val="354454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812799" y="1397417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- Manter empregos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- Cobrar tributos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- Movimentar a economia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2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Mas, até que ponto isso vale a pena?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Qual o limite da proteção da empresa?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2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E os credores? E suas garantias?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E as demais empresas que atuam no mesmo mercado?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2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E qual o viés do Poder Judiciário em relação a essa dicotomia empresa em crise x credores (especialmente com garantia)?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42017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chemeClr val="tx2"/>
                </a:solidFill>
              </a:rPr>
              <a:t>Por que evitar a quebra de uma empresa?</a:t>
            </a:r>
            <a:endParaRPr lang="pt-BR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2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pt-BR" altLang="pt-BR" sz="4400">
                <a:solidFill>
                  <a:srgbClr val="FFFFFF"/>
                </a:solidFill>
              </a:rPr>
              <a:t>Maiores RJs do Brasil</a:t>
            </a:r>
            <a:endParaRPr lang="pt-BR" sz="4400" i="1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576461" y="3328020"/>
            <a:ext cx="6848715" cy="2484884"/>
          </a:xfrm>
        </p:spPr>
        <p:txBody>
          <a:bodyPr anchor="ctr"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2000" dirty="0">
                <a:latin typeface="+mj-lt"/>
              </a:rPr>
              <a:t>Fonte: https://www1.folha.uol.com.br/mercado/2019/06/odebrecht-entra-com-maior-pedido-de-recuperacao-judicial-da-historia-do-pais.shtml</a:t>
            </a:r>
            <a:endParaRPr lang="pt-BR" altLang="pt-BR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Imagem 5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2E947A05-ED5A-45F1-8673-B51A3FAAB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94" y="499217"/>
            <a:ext cx="7928403" cy="24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pt-BR" altLang="pt-BR" sz="2800" dirty="0"/>
              <a:t>Como funciona uma recuperação judicial?</a:t>
            </a:r>
            <a:endParaRPr lang="pt-BR" sz="2800" i="1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643467" y="2638043"/>
            <a:ext cx="3848633" cy="341562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2000" dirty="0">
                <a:latin typeface="+mj-lt"/>
              </a:rPr>
              <a:t>Antes disso, qual a diferença entre recuperação judicial e falência?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pt-BR" altLang="pt-BR" sz="2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2000" dirty="0">
                <a:latin typeface="+mj-lt"/>
                <a:cs typeface="Times New Roman" panose="02020603050405020304" pitchFamily="18" charset="0"/>
              </a:rPr>
              <a:t>Qual a lei que regula o assunto?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2000" dirty="0">
                <a:latin typeface="+mj-lt"/>
                <a:cs typeface="Times New Roman" panose="02020603050405020304" pitchFamily="18" charset="0"/>
              </a:rPr>
              <a:t>LRF, L. 11.101/2005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pt-BR" altLang="pt-BR" sz="2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pt-BR" altLang="pt-BR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FB355A-EACF-4814-AED0-495F23286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17" y="1446962"/>
            <a:ext cx="6976051" cy="392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86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812799" y="1397417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sz="3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E6C1A9-1978-41CA-B0A5-20BEE35F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520E3B-4337-41A8-B2E1-3FD6D57F8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812799" y="1397417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sz="3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E6C1A9-1978-41CA-B0A5-20BEE35F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2555DA-7DB3-406E-A37A-A6AA82C68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812799" y="1397417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1) Inicial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2) Audiência de conciliação ou mediação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3) Contestação (preliminares)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4) Réplica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5) Saneamento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6) Audiência de instrução e julgamento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7) Memoriais / Alegações finais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8) Sentença</a:t>
            </a:r>
          </a:p>
          <a:p>
            <a:pPr>
              <a:spcBef>
                <a:spcPct val="0"/>
              </a:spcBef>
            </a:pPr>
            <a:endParaRPr lang="pt-BR" altLang="pt-BR" sz="3200" dirty="0">
              <a:latin typeface="+mj-lt"/>
            </a:endParaRPr>
          </a:p>
          <a:p>
            <a:pPr algn="just">
              <a:spcBef>
                <a:spcPct val="0"/>
              </a:spcBef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Com variações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42017"/>
          </a:xfrm>
        </p:spPr>
        <p:txBody>
          <a:bodyPr>
            <a:normAutofit fontScale="90000"/>
          </a:bodyPr>
          <a:lstStyle/>
          <a:p>
            <a:r>
              <a:rPr lang="pt-BR" altLang="pt-BR" dirty="0" err="1">
                <a:solidFill>
                  <a:schemeClr val="tx2"/>
                </a:solidFill>
              </a:rPr>
              <a:t>Processso</a:t>
            </a:r>
            <a:r>
              <a:rPr lang="pt-BR" altLang="pt-BR" dirty="0">
                <a:solidFill>
                  <a:schemeClr val="tx2"/>
                </a:solidFill>
              </a:rPr>
              <a:t> de Conhecimento</a:t>
            </a:r>
            <a:br>
              <a:rPr lang="pt-BR" altLang="pt-BR" dirty="0">
                <a:solidFill>
                  <a:schemeClr val="tx2"/>
                </a:solidFill>
              </a:rPr>
            </a:br>
            <a:r>
              <a:rPr lang="pt-BR" altLang="pt-BR" dirty="0">
                <a:solidFill>
                  <a:schemeClr val="tx2"/>
                </a:solidFill>
              </a:rPr>
              <a:t>Procedimento comum</a:t>
            </a:r>
            <a:endParaRPr lang="pt-BR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46500" y="399457"/>
            <a:ext cx="91540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spc="5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RECUPERAÇÃO JUDICIAL</a:t>
            </a:r>
          </a:p>
          <a:p>
            <a:r>
              <a:rPr lang="pt-BR" sz="3300" spc="5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Procedimento especial (Lei 11.101/2005)</a:t>
            </a:r>
          </a:p>
          <a:p>
            <a:endParaRPr lang="pt-BR" sz="3300" spc="50" dirty="0"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B906215-0CDF-4125-898D-6A97BA161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978097"/>
              </p:ext>
            </p:extLst>
          </p:nvPr>
        </p:nvGraphicFramePr>
        <p:xfrm>
          <a:off x="1667935" y="1617595"/>
          <a:ext cx="8859955" cy="451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675BFE70-0222-4BC9-B2CB-E4673059BDF5}"/>
              </a:ext>
            </a:extLst>
          </p:cNvPr>
          <p:cNvSpPr/>
          <p:nvPr/>
        </p:nvSpPr>
        <p:spPr>
          <a:xfrm>
            <a:off x="3622876" y="5185458"/>
            <a:ext cx="1024360" cy="4550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60 </a:t>
            </a:r>
            <a:r>
              <a:rPr lang="en-US" sz="2000" dirty="0" err="1"/>
              <a:t>dias</a:t>
            </a:r>
            <a:endParaRPr lang="pt-BR" sz="20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E5E64FF-0CAB-441F-A0B4-F0BDA6142735}"/>
              </a:ext>
            </a:extLst>
          </p:cNvPr>
          <p:cNvSpPr/>
          <p:nvPr/>
        </p:nvSpPr>
        <p:spPr>
          <a:xfrm>
            <a:off x="5186423" y="5203783"/>
            <a:ext cx="1024360" cy="4550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30 </a:t>
            </a:r>
            <a:r>
              <a:rPr lang="en-US" sz="2000" dirty="0" err="1"/>
              <a:t>dias</a:t>
            </a:r>
            <a:endParaRPr lang="pt-BR" sz="20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F1FAECD-FA6F-4602-BF02-55A76FABF1FA}"/>
              </a:ext>
            </a:extLst>
          </p:cNvPr>
          <p:cNvSpPr/>
          <p:nvPr/>
        </p:nvSpPr>
        <p:spPr>
          <a:xfrm>
            <a:off x="5093825" y="2009169"/>
            <a:ext cx="1024360" cy="4550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15 </a:t>
            </a:r>
            <a:r>
              <a:rPr lang="en-US" sz="2000" dirty="0" err="1"/>
              <a:t>dias</a:t>
            </a:r>
            <a:endParaRPr lang="pt-BR" sz="20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333C2BC-0FAD-4429-8AFB-F5A3BEBA8ECA}"/>
              </a:ext>
            </a:extLst>
          </p:cNvPr>
          <p:cNvSpPr/>
          <p:nvPr/>
        </p:nvSpPr>
        <p:spPr>
          <a:xfrm>
            <a:off x="7560199" y="2021706"/>
            <a:ext cx="1024360" cy="4550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10 </a:t>
            </a:r>
            <a:r>
              <a:rPr lang="en-US" sz="2000" dirty="0" err="1"/>
              <a:t>dias</a:t>
            </a:r>
            <a:endParaRPr lang="pt-BR" sz="2000" dirty="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0148207-53D1-47C2-A4E3-F690E65C8AE6}"/>
              </a:ext>
            </a:extLst>
          </p:cNvPr>
          <p:cNvCxnSpPr/>
          <p:nvPr/>
        </p:nvCxnSpPr>
        <p:spPr>
          <a:xfrm>
            <a:off x="5606004" y="2476720"/>
            <a:ext cx="0" cy="79312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A69D955A-D685-46B0-9989-488D38F1706C}"/>
              </a:ext>
            </a:extLst>
          </p:cNvPr>
          <p:cNvCxnSpPr/>
          <p:nvPr/>
        </p:nvCxnSpPr>
        <p:spPr>
          <a:xfrm>
            <a:off x="8083952" y="2483470"/>
            <a:ext cx="0" cy="79312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5E63DCF6-C046-4980-8AD5-CE4D91C6D794}"/>
              </a:ext>
            </a:extLst>
          </p:cNvPr>
          <p:cNvCxnSpPr>
            <a:cxnSpLocks/>
          </p:cNvCxnSpPr>
          <p:nvPr/>
        </p:nvCxnSpPr>
        <p:spPr>
          <a:xfrm flipH="1" flipV="1">
            <a:off x="5606004" y="4560426"/>
            <a:ext cx="966" cy="62503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55B8AFE3-FA39-432B-BBF3-CB30666CA3C2}"/>
              </a:ext>
            </a:extLst>
          </p:cNvPr>
          <p:cNvCxnSpPr>
            <a:cxnSpLocks/>
          </p:cNvCxnSpPr>
          <p:nvPr/>
        </p:nvCxnSpPr>
        <p:spPr>
          <a:xfrm flipV="1">
            <a:off x="4027990" y="4369443"/>
            <a:ext cx="306729" cy="82276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3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1825</Words>
  <Application>Microsoft Office PowerPoint</Application>
  <PresentationFormat>Widescreen</PresentationFormat>
  <Paragraphs>181</Paragraphs>
  <Slides>23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Bebas Neue Bold</vt:lpstr>
      <vt:lpstr>Calibri</vt:lpstr>
      <vt:lpstr>Calibri Light</vt:lpstr>
      <vt:lpstr>Open Sans</vt:lpstr>
      <vt:lpstr>Wingdings</vt:lpstr>
      <vt:lpstr>Tema do Office</vt:lpstr>
      <vt:lpstr>FEA/USP 25/10/19</vt:lpstr>
      <vt:lpstr>Apresentação do PowerPoint</vt:lpstr>
      <vt:lpstr>Por que evitar a quebra de uma empresa?</vt:lpstr>
      <vt:lpstr>Maiores RJs do Brasil</vt:lpstr>
      <vt:lpstr>Como funciona uma recuperação judicial?</vt:lpstr>
      <vt:lpstr>Apresentação do PowerPoint</vt:lpstr>
      <vt:lpstr>Apresentação do PowerPoint</vt:lpstr>
      <vt:lpstr>Processso de Conhecimento Procedimento comum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FEA/USP 25/10/19</dc:title>
  <dc:creator>Luiz Guilherme  P Dellore</dc:creator>
  <cp:lastModifiedBy>daniel delgado</cp:lastModifiedBy>
  <cp:revision>1</cp:revision>
  <dcterms:created xsi:type="dcterms:W3CDTF">2019-10-25T17:26:58Z</dcterms:created>
  <dcterms:modified xsi:type="dcterms:W3CDTF">2020-08-10T00:23:12Z</dcterms:modified>
</cp:coreProperties>
</file>